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265" r:id="rId4"/>
    <p:sldId id="274" r:id="rId5"/>
    <p:sldId id="266" r:id="rId6"/>
    <p:sldId id="267" r:id="rId7"/>
    <p:sldId id="261" r:id="rId8"/>
    <p:sldId id="259" r:id="rId9"/>
    <p:sldId id="263" r:id="rId10"/>
    <p:sldId id="268" r:id="rId11"/>
    <p:sldId id="280" r:id="rId12"/>
    <p:sldId id="272" r:id="rId13"/>
    <p:sldId id="279" r:id="rId14"/>
    <p:sldId id="270" r:id="rId15"/>
    <p:sldId id="273" r:id="rId16"/>
    <p:sldId id="276" r:id="rId17"/>
    <p:sldId id="283" r:id="rId18"/>
    <p:sldId id="285" r:id="rId19"/>
    <p:sldId id="284" r:id="rId20"/>
    <p:sldId id="282" r:id="rId21"/>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7FEFC2-7222-4A05-9D98-DECA0E25D0E4}" v="543" dt="2026-01-20T13:13:53.87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77" autoAdjust="0"/>
    <p:restoredTop sz="94660"/>
  </p:normalViewPr>
  <p:slideViewPr>
    <p:cSldViewPr snapToGrid="0">
      <p:cViewPr varScale="1">
        <p:scale>
          <a:sx n="111" d="100"/>
          <a:sy n="111" d="100"/>
        </p:scale>
        <p:origin x="414" y="96"/>
      </p:cViewPr>
      <p:guideLst>
        <p:guide orient="horz" pos="2160"/>
        <p:guide pos="3840"/>
      </p:guideLst>
    </p:cSldViewPr>
  </p:slideViewPr>
  <p:notesTextViewPr>
    <p:cViewPr>
      <p:scale>
        <a:sx n="202" d="100"/>
        <a:sy n="202" d="100"/>
      </p:scale>
      <p:origin x="0" y="-6"/>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Zuzanna Martyna Pawlowska / PBM3H24B" userId="d99242b1-433d-4cc8-bdc3-8f087adfb599" providerId="ADAL" clId="{49EDEFBA-2898-4F8C-B9E7-791E64B74556}"/>
    <pc:docChg chg="undo custSel addSld delSld modSld sldOrd">
      <pc:chgData name="Zuzanna Martyna Pawlowska / PBM3H24B" userId="d99242b1-433d-4cc8-bdc3-8f087adfb599" providerId="ADAL" clId="{49EDEFBA-2898-4F8C-B9E7-791E64B74556}" dt="2026-01-20T13:15:12.428" v="10308" actId="20577"/>
      <pc:docMkLst>
        <pc:docMk/>
      </pc:docMkLst>
      <pc:sldChg chg="addSp delSp modSp mod setBg addAnim delAnim setClrOvrMap modNotesTx">
        <pc:chgData name="Zuzanna Martyna Pawlowska / PBM3H24B" userId="d99242b1-433d-4cc8-bdc3-8f087adfb599" providerId="ADAL" clId="{49EDEFBA-2898-4F8C-B9E7-791E64B74556}" dt="2026-01-20T12:10:08.895" v="7612" actId="20577"/>
        <pc:sldMkLst>
          <pc:docMk/>
          <pc:sldMk cId="1577499883" sldId="256"/>
        </pc:sldMkLst>
        <pc:spChg chg="mod">
          <ac:chgData name="Zuzanna Martyna Pawlowska / PBM3H24B" userId="d99242b1-433d-4cc8-bdc3-8f087adfb599" providerId="ADAL" clId="{49EDEFBA-2898-4F8C-B9E7-791E64B74556}" dt="2026-01-20T07:30:10.358" v="6837" actId="26606"/>
          <ac:spMkLst>
            <pc:docMk/>
            <pc:sldMk cId="1577499883" sldId="256"/>
            <ac:spMk id="2" creationId="{00000000-0000-0000-0000-000000000000}"/>
          </ac:spMkLst>
        </pc:spChg>
        <pc:spChg chg="mod">
          <ac:chgData name="Zuzanna Martyna Pawlowska / PBM3H24B" userId="d99242b1-433d-4cc8-bdc3-8f087adfb599" providerId="ADAL" clId="{49EDEFBA-2898-4F8C-B9E7-791E64B74556}" dt="2026-01-20T07:30:10.358" v="6837" actId="26606"/>
          <ac:spMkLst>
            <pc:docMk/>
            <pc:sldMk cId="1577499883" sldId="256"/>
            <ac:spMk id="3" creationId="{00000000-0000-0000-0000-000000000000}"/>
          </ac:spMkLst>
        </pc:spChg>
        <pc:spChg chg="add del">
          <ac:chgData name="Zuzanna Martyna Pawlowska / PBM3H24B" userId="d99242b1-433d-4cc8-bdc3-8f087adfb599" providerId="ADAL" clId="{49EDEFBA-2898-4F8C-B9E7-791E64B74556}" dt="2026-01-19T12:41:13.059" v="6764" actId="26606"/>
          <ac:spMkLst>
            <pc:docMk/>
            <pc:sldMk cId="1577499883" sldId="256"/>
            <ac:spMk id="14" creationId="{71B2258F-86CA-4D4D-8270-BC05FCDEBFB3}"/>
          </ac:spMkLst>
        </pc:spChg>
        <pc:spChg chg="add del">
          <ac:chgData name="Zuzanna Martyna Pawlowska / PBM3H24B" userId="d99242b1-433d-4cc8-bdc3-8f087adfb599" providerId="ADAL" clId="{49EDEFBA-2898-4F8C-B9E7-791E64B74556}" dt="2026-01-19T12:50:35.901" v="6800" actId="26606"/>
          <ac:spMkLst>
            <pc:docMk/>
            <pc:sldMk cId="1577499883" sldId="256"/>
            <ac:spMk id="17" creationId="{71B2258F-86CA-4D4D-8270-BC05FCDEBFB3}"/>
          </ac:spMkLst>
        </pc:spChg>
        <pc:spChg chg="add del">
          <ac:chgData name="Zuzanna Martyna Pawlowska / PBM3H24B" userId="d99242b1-433d-4cc8-bdc3-8f087adfb599" providerId="ADAL" clId="{49EDEFBA-2898-4F8C-B9E7-791E64B74556}" dt="2026-01-19T12:41:13.042" v="6763" actId="26606"/>
          <ac:spMkLst>
            <pc:docMk/>
            <pc:sldMk cId="1577499883" sldId="256"/>
            <ac:spMk id="19" creationId="{71B2258F-86CA-4D4D-8270-BC05FCDEBFB3}"/>
          </ac:spMkLst>
        </pc:spChg>
        <pc:spChg chg="add del">
          <ac:chgData name="Zuzanna Martyna Pawlowska / PBM3H24B" userId="d99242b1-433d-4cc8-bdc3-8f087adfb599" providerId="ADAL" clId="{49EDEFBA-2898-4F8C-B9E7-791E64B74556}" dt="2026-01-20T07:30:10.358" v="6837" actId="26606"/>
          <ac:spMkLst>
            <pc:docMk/>
            <pc:sldMk cId="1577499883" sldId="256"/>
            <ac:spMk id="23" creationId="{71B2258F-86CA-4D4D-8270-BC05FCDEBFB3}"/>
          </ac:spMkLst>
        </pc:spChg>
        <pc:spChg chg="add del">
          <ac:chgData name="Zuzanna Martyna Pawlowska / PBM3H24B" userId="d99242b1-433d-4cc8-bdc3-8f087adfb599" providerId="ADAL" clId="{49EDEFBA-2898-4F8C-B9E7-791E64B74556}" dt="2026-01-20T07:30:01.923" v="6835" actId="26606"/>
          <ac:spMkLst>
            <pc:docMk/>
            <pc:sldMk cId="1577499883" sldId="256"/>
            <ac:spMk id="25" creationId="{ECC07320-C2CA-4E29-8481-9D9E143C7788}"/>
          </ac:spMkLst>
        </pc:spChg>
        <pc:spChg chg="add del">
          <ac:chgData name="Zuzanna Martyna Pawlowska / PBM3H24B" userId="d99242b1-433d-4cc8-bdc3-8f087adfb599" providerId="ADAL" clId="{49EDEFBA-2898-4F8C-B9E7-791E64B74556}" dt="2026-01-20T07:30:01.923" v="6835" actId="26606"/>
          <ac:spMkLst>
            <pc:docMk/>
            <pc:sldMk cId="1577499883" sldId="256"/>
            <ac:spMk id="26" creationId="{178FB36B-5BFE-42CA-BC60-1115E0D95EEC}"/>
          </ac:spMkLst>
        </pc:spChg>
        <pc:spChg chg="add del">
          <ac:chgData name="Zuzanna Martyna Pawlowska / PBM3H24B" userId="d99242b1-433d-4cc8-bdc3-8f087adfb599" providerId="ADAL" clId="{49EDEFBA-2898-4F8C-B9E7-791E64B74556}" dt="2026-01-19T12:54:17.232" v="6809" actId="26606"/>
          <ac:spMkLst>
            <pc:docMk/>
            <pc:sldMk cId="1577499883" sldId="256"/>
            <ac:spMk id="28" creationId="{3A930249-8242-4E2B-AF17-C01826488321}"/>
          </ac:spMkLst>
        </pc:spChg>
        <pc:spChg chg="add del">
          <ac:chgData name="Zuzanna Martyna Pawlowska / PBM3H24B" userId="d99242b1-433d-4cc8-bdc3-8f087adfb599" providerId="ADAL" clId="{49EDEFBA-2898-4F8C-B9E7-791E64B74556}" dt="2026-01-19T12:54:17.232" v="6809" actId="26606"/>
          <ac:spMkLst>
            <pc:docMk/>
            <pc:sldMk cId="1577499883" sldId="256"/>
            <ac:spMk id="30" creationId="{A5BDD999-C5E1-4B3E-A710-768673819165}"/>
          </ac:spMkLst>
        </pc:spChg>
        <pc:picChg chg="del mod">
          <ac:chgData name="Zuzanna Martyna Pawlowska / PBM3H24B" userId="d99242b1-433d-4cc8-bdc3-8f087adfb599" providerId="ADAL" clId="{49EDEFBA-2898-4F8C-B9E7-791E64B74556}" dt="2026-01-19T12:40:53.745" v="6756" actId="21"/>
          <ac:picMkLst>
            <pc:docMk/>
            <pc:sldMk cId="1577499883" sldId="256"/>
            <ac:picMk id="4" creationId="{4810377B-E420-8FF6-9E90-B045730E190D}"/>
          </ac:picMkLst>
        </pc:picChg>
        <pc:picChg chg="add del mod">
          <ac:chgData name="Zuzanna Martyna Pawlowska / PBM3H24B" userId="d99242b1-433d-4cc8-bdc3-8f087adfb599" providerId="ADAL" clId="{49EDEFBA-2898-4F8C-B9E7-791E64B74556}" dt="2026-01-19T12:40:51.683" v="6755" actId="21"/>
          <ac:picMkLst>
            <pc:docMk/>
            <pc:sldMk cId="1577499883" sldId="256"/>
            <ac:picMk id="6" creationId="{001D8888-D173-4356-41EB-D203280663DC}"/>
          </ac:picMkLst>
        </pc:picChg>
        <pc:picChg chg="add del mod ord">
          <ac:chgData name="Zuzanna Martyna Pawlowska / PBM3H24B" userId="d99242b1-433d-4cc8-bdc3-8f087adfb599" providerId="ADAL" clId="{49EDEFBA-2898-4F8C-B9E7-791E64B74556}" dt="2026-01-19T12:41:19.504" v="6765" actId="21"/>
          <ac:picMkLst>
            <pc:docMk/>
            <pc:sldMk cId="1577499883" sldId="256"/>
            <ac:picMk id="8" creationId="{19DA74D8-7AA5-6C48-8D2B-A649EEC55D62}"/>
          </ac:picMkLst>
        </pc:picChg>
        <pc:picChg chg="add del mod">
          <ac:chgData name="Zuzanna Martyna Pawlowska / PBM3H24B" userId="d99242b1-433d-4cc8-bdc3-8f087adfb599" providerId="ADAL" clId="{49EDEFBA-2898-4F8C-B9E7-791E64B74556}" dt="2026-01-19T12:41:33.801" v="6769" actId="21"/>
          <ac:picMkLst>
            <pc:docMk/>
            <pc:sldMk cId="1577499883" sldId="256"/>
            <ac:picMk id="10" creationId="{586F282C-3EEF-92C7-0381-F4E6C4A31667}"/>
          </ac:picMkLst>
        </pc:picChg>
        <pc:picChg chg="add del mod ord">
          <ac:chgData name="Zuzanna Martyna Pawlowska / PBM3H24B" userId="d99242b1-433d-4cc8-bdc3-8f087adfb599" providerId="ADAL" clId="{49EDEFBA-2898-4F8C-B9E7-791E64B74556}" dt="2026-01-19T12:50:26.158" v="6794" actId="21"/>
          <ac:picMkLst>
            <pc:docMk/>
            <pc:sldMk cId="1577499883" sldId="256"/>
            <ac:picMk id="12" creationId="{AF03C3FB-50BC-06A0-C70D-E59A7D8619E5}"/>
          </ac:picMkLst>
        </pc:picChg>
        <pc:picChg chg="add del mod">
          <ac:chgData name="Zuzanna Martyna Pawlowska / PBM3H24B" userId="d99242b1-433d-4cc8-bdc3-8f087adfb599" providerId="ADAL" clId="{49EDEFBA-2898-4F8C-B9E7-791E64B74556}" dt="2026-01-19T12:50:23.673" v="6793" actId="21"/>
          <ac:picMkLst>
            <pc:docMk/>
            <pc:sldMk cId="1577499883" sldId="256"/>
            <ac:picMk id="15" creationId="{39259964-37DD-4CA8-79A4-03071E5D147E}"/>
          </ac:picMkLst>
        </pc:picChg>
        <pc:picChg chg="add mod ord">
          <ac:chgData name="Zuzanna Martyna Pawlowska / PBM3H24B" userId="d99242b1-433d-4cc8-bdc3-8f087adfb599" providerId="ADAL" clId="{49EDEFBA-2898-4F8C-B9E7-791E64B74556}" dt="2026-01-20T07:30:10.358" v="6837" actId="26606"/>
          <ac:picMkLst>
            <pc:docMk/>
            <pc:sldMk cId="1577499883" sldId="256"/>
            <ac:picMk id="18" creationId="{9337B3BC-661F-C11F-53B4-9CFB0F5A5AAE}"/>
          </ac:picMkLst>
        </pc:picChg>
      </pc:sldChg>
      <pc:sldChg chg="modSp mod modNotesTx">
        <pc:chgData name="Zuzanna Martyna Pawlowska / PBM3H24B" userId="d99242b1-433d-4cc8-bdc3-8f087adfb599" providerId="ADAL" clId="{49EDEFBA-2898-4F8C-B9E7-791E64B74556}" dt="2026-01-20T12:31:24.396" v="8384" actId="20577"/>
        <pc:sldMkLst>
          <pc:docMk/>
          <pc:sldMk cId="3652478318" sldId="257"/>
        </pc:sldMkLst>
        <pc:spChg chg="mod">
          <ac:chgData name="Zuzanna Martyna Pawlowska / PBM3H24B" userId="d99242b1-433d-4cc8-bdc3-8f087adfb599" providerId="ADAL" clId="{49EDEFBA-2898-4F8C-B9E7-791E64B74556}" dt="2026-01-12T19:01:04.217" v="6239" actId="14100"/>
          <ac:spMkLst>
            <pc:docMk/>
            <pc:sldMk cId="3652478318" sldId="257"/>
            <ac:spMk id="2" creationId="{3E3E083D-B6E6-626D-8D67-5B11E1C9FD38}"/>
          </ac:spMkLst>
        </pc:spChg>
        <pc:spChg chg="mod">
          <ac:chgData name="Zuzanna Martyna Pawlowska / PBM3H24B" userId="d99242b1-433d-4cc8-bdc3-8f087adfb599" providerId="ADAL" clId="{49EDEFBA-2898-4F8C-B9E7-791E64B74556}" dt="2026-01-20T08:03:17.088" v="6899" actId="20578"/>
          <ac:spMkLst>
            <pc:docMk/>
            <pc:sldMk cId="3652478318" sldId="257"/>
            <ac:spMk id="6" creationId="{94D15AAB-6EAC-2891-6DDA-8F77678A5740}"/>
          </ac:spMkLst>
        </pc:spChg>
        <pc:picChg chg="mod">
          <ac:chgData name="Zuzanna Martyna Pawlowska / PBM3H24B" userId="d99242b1-433d-4cc8-bdc3-8f087adfb599" providerId="ADAL" clId="{49EDEFBA-2898-4F8C-B9E7-791E64B74556}" dt="2026-01-19T12:47:39.765" v="6788" actId="29295"/>
          <ac:picMkLst>
            <pc:docMk/>
            <pc:sldMk cId="3652478318" sldId="257"/>
            <ac:picMk id="7" creationId="{24BFBEFF-C742-1789-4F54-3872896E5686}"/>
          </ac:picMkLst>
        </pc:picChg>
      </pc:sldChg>
      <pc:sldChg chg="addSp delSp modSp mod modClrScheme delDesignElem chgLayout modNotesTx">
        <pc:chgData name="Zuzanna Martyna Pawlowska / PBM3H24B" userId="d99242b1-433d-4cc8-bdc3-8f087adfb599" providerId="ADAL" clId="{49EDEFBA-2898-4F8C-B9E7-791E64B74556}" dt="2026-01-20T12:39:04.336" v="8967" actId="5793"/>
        <pc:sldMkLst>
          <pc:docMk/>
          <pc:sldMk cId="2271873533" sldId="259"/>
        </pc:sldMkLst>
        <pc:spChg chg="mod ord">
          <ac:chgData name="Zuzanna Martyna Pawlowska / PBM3H24B" userId="d99242b1-433d-4cc8-bdc3-8f087adfb599" providerId="ADAL" clId="{49EDEFBA-2898-4F8C-B9E7-791E64B74556}" dt="2026-01-12T18:57:45.886" v="6185" actId="2711"/>
          <ac:spMkLst>
            <pc:docMk/>
            <pc:sldMk cId="2271873533" sldId="259"/>
            <ac:spMk id="2" creationId="{741C32EE-0636-F319-782A-2005E209A1A3}"/>
          </ac:spMkLst>
        </pc:spChg>
        <pc:spChg chg="add mod">
          <ac:chgData name="Zuzanna Martyna Pawlowska / PBM3H24B" userId="d99242b1-433d-4cc8-bdc3-8f087adfb599" providerId="ADAL" clId="{49EDEFBA-2898-4F8C-B9E7-791E64B74556}" dt="2026-01-12T18:57:51.507" v="6186" actId="2711"/>
          <ac:spMkLst>
            <pc:docMk/>
            <pc:sldMk cId="2271873533" sldId="259"/>
            <ac:spMk id="11" creationId="{F1162391-A4D3-07FE-23C8-459A6EE60837}"/>
          </ac:spMkLst>
        </pc:spChg>
        <pc:picChg chg="mod modCrop">
          <ac:chgData name="Zuzanna Martyna Pawlowska / PBM3H24B" userId="d99242b1-433d-4cc8-bdc3-8f087adfb599" providerId="ADAL" clId="{49EDEFBA-2898-4F8C-B9E7-791E64B74556}" dt="2026-01-20T08:24:38.111" v="6912" actId="18131"/>
          <ac:picMkLst>
            <pc:docMk/>
            <pc:sldMk cId="2271873533" sldId="259"/>
            <ac:picMk id="5" creationId="{AB65C883-1632-76A0-6735-54CBD6A57E6B}"/>
          </ac:picMkLst>
        </pc:picChg>
        <pc:picChg chg="mod">
          <ac:chgData name="Zuzanna Martyna Pawlowska / PBM3H24B" userId="d99242b1-433d-4cc8-bdc3-8f087adfb599" providerId="ADAL" clId="{49EDEFBA-2898-4F8C-B9E7-791E64B74556}" dt="2026-01-20T08:24:08.729" v="6907" actId="14100"/>
          <ac:picMkLst>
            <pc:docMk/>
            <pc:sldMk cId="2271873533" sldId="259"/>
            <ac:picMk id="6" creationId="{008DF4F5-6C99-7440-8684-AEA5C00A9FAE}"/>
          </ac:picMkLst>
        </pc:picChg>
      </pc:sldChg>
      <pc:sldChg chg="addSp delSp modSp mod setBg addAnim">
        <pc:chgData name="Zuzanna Martyna Pawlowska / PBM3H24B" userId="d99242b1-433d-4cc8-bdc3-8f087adfb599" providerId="ADAL" clId="{49EDEFBA-2898-4F8C-B9E7-791E64B74556}" dt="2026-01-20T07:33:11.968" v="6860" actId="20577"/>
        <pc:sldMkLst>
          <pc:docMk/>
          <pc:sldMk cId="1415081090" sldId="261"/>
        </pc:sldMkLst>
        <pc:spChg chg="mod ord">
          <ac:chgData name="Zuzanna Martyna Pawlowska / PBM3H24B" userId="d99242b1-433d-4cc8-bdc3-8f087adfb599" providerId="ADAL" clId="{49EDEFBA-2898-4F8C-B9E7-791E64B74556}" dt="2026-01-20T07:33:11.968" v="6860" actId="20577"/>
          <ac:spMkLst>
            <pc:docMk/>
            <pc:sldMk cId="1415081090" sldId="261"/>
            <ac:spMk id="2" creationId="{6B5802D1-1992-C240-2490-C43CC37E3D41}"/>
          </ac:spMkLst>
        </pc:spChg>
      </pc:sldChg>
      <pc:sldChg chg="modSp mod modNotesTx">
        <pc:chgData name="Zuzanna Martyna Pawlowska / PBM3H24B" userId="d99242b1-433d-4cc8-bdc3-8f087adfb599" providerId="ADAL" clId="{49EDEFBA-2898-4F8C-B9E7-791E64B74556}" dt="2026-01-20T12:41:27.861" v="9024" actId="20577"/>
        <pc:sldMkLst>
          <pc:docMk/>
          <pc:sldMk cId="2851377202" sldId="263"/>
        </pc:sldMkLst>
        <pc:spChg chg="mod">
          <ac:chgData name="Zuzanna Martyna Pawlowska / PBM3H24B" userId="d99242b1-433d-4cc8-bdc3-8f087adfb599" providerId="ADAL" clId="{49EDEFBA-2898-4F8C-B9E7-791E64B74556}" dt="2026-01-12T18:58:01.875" v="6187" actId="2711"/>
          <ac:spMkLst>
            <pc:docMk/>
            <pc:sldMk cId="2851377202" sldId="263"/>
            <ac:spMk id="2" creationId="{782BE08E-480B-9575-42B2-1D7614C46AC9}"/>
          </ac:spMkLst>
        </pc:spChg>
        <pc:spChg chg="mod">
          <ac:chgData name="Zuzanna Martyna Pawlowska / PBM3H24B" userId="d99242b1-433d-4cc8-bdc3-8f087adfb599" providerId="ADAL" clId="{49EDEFBA-2898-4F8C-B9E7-791E64B74556}" dt="2026-01-19T08:19:04.954" v="6404" actId="20577"/>
          <ac:spMkLst>
            <pc:docMk/>
            <pc:sldMk cId="2851377202" sldId="263"/>
            <ac:spMk id="10" creationId="{1B0BE8EF-A2B2-EC78-D8CA-2A420790D0CC}"/>
          </ac:spMkLst>
        </pc:spChg>
      </pc:sldChg>
      <pc:sldChg chg="addSp delSp modSp new mod setBg modNotesTx">
        <pc:chgData name="Zuzanna Martyna Pawlowska / PBM3H24B" userId="d99242b1-433d-4cc8-bdc3-8f087adfb599" providerId="ADAL" clId="{49EDEFBA-2898-4F8C-B9E7-791E64B74556}" dt="2026-01-20T12:23:13.656" v="8229" actId="20577"/>
        <pc:sldMkLst>
          <pc:docMk/>
          <pc:sldMk cId="301784280" sldId="265"/>
        </pc:sldMkLst>
        <pc:spChg chg="mod">
          <ac:chgData name="Zuzanna Martyna Pawlowska / PBM3H24B" userId="d99242b1-433d-4cc8-bdc3-8f087adfb599" providerId="ADAL" clId="{49EDEFBA-2898-4F8C-B9E7-791E64B74556}" dt="2026-01-02T16:31:19.378" v="4451" actId="26606"/>
          <ac:spMkLst>
            <pc:docMk/>
            <pc:sldMk cId="301784280" sldId="265"/>
            <ac:spMk id="2" creationId="{93708DAF-4725-2BEB-7569-A626DA8904B7}"/>
          </ac:spMkLst>
        </pc:spChg>
        <pc:spChg chg="add mod">
          <ac:chgData name="Zuzanna Martyna Pawlowska / PBM3H24B" userId="d99242b1-433d-4cc8-bdc3-8f087adfb599" providerId="ADAL" clId="{49EDEFBA-2898-4F8C-B9E7-791E64B74556}" dt="2026-01-20T07:36:09.257" v="6892" actId="313"/>
          <ac:spMkLst>
            <pc:docMk/>
            <pc:sldMk cId="301784280" sldId="265"/>
            <ac:spMk id="7" creationId="{46CDAB17-D74F-CE77-F489-EFD39D6ED208}"/>
          </ac:spMkLst>
        </pc:spChg>
        <pc:spChg chg="add">
          <ac:chgData name="Zuzanna Martyna Pawlowska / PBM3H24B" userId="d99242b1-433d-4cc8-bdc3-8f087adfb599" providerId="ADAL" clId="{49EDEFBA-2898-4F8C-B9E7-791E64B74556}" dt="2026-01-02T16:31:19.378" v="4451" actId="26606"/>
          <ac:spMkLst>
            <pc:docMk/>
            <pc:sldMk cId="301784280" sldId="265"/>
            <ac:spMk id="19" creationId="{D009D6D5-DAC2-4A8B-A17A-E206B9012D09}"/>
          </ac:spMkLst>
        </pc:spChg>
        <pc:picChg chg="add mod ord modCrop">
          <ac:chgData name="Zuzanna Martyna Pawlowska / PBM3H24B" userId="d99242b1-433d-4cc8-bdc3-8f087adfb599" providerId="ADAL" clId="{49EDEFBA-2898-4F8C-B9E7-791E64B74556}" dt="2026-01-02T16:31:40.322" v="4453" actId="18131"/>
          <ac:picMkLst>
            <pc:docMk/>
            <pc:sldMk cId="301784280" sldId="265"/>
            <ac:picMk id="9" creationId="{2D8C928D-927E-BF15-BD09-8FAF5FD31318}"/>
          </ac:picMkLst>
        </pc:picChg>
      </pc:sldChg>
      <pc:sldChg chg="addSp delSp modSp add mod ord modAnim">
        <pc:chgData name="Zuzanna Martyna Pawlowska / PBM3H24B" userId="d99242b1-433d-4cc8-bdc3-8f087adfb599" providerId="ADAL" clId="{49EDEFBA-2898-4F8C-B9E7-791E64B74556}" dt="2026-01-12T18:56:39.705" v="6179"/>
        <pc:sldMkLst>
          <pc:docMk/>
          <pc:sldMk cId="1589191226" sldId="266"/>
        </pc:sldMkLst>
        <pc:spChg chg="mod">
          <ac:chgData name="Zuzanna Martyna Pawlowska / PBM3H24B" userId="d99242b1-433d-4cc8-bdc3-8f087adfb599" providerId="ADAL" clId="{49EDEFBA-2898-4F8C-B9E7-791E64B74556}" dt="2026-01-02T15:40:59.443" v="3457" actId="2711"/>
          <ac:spMkLst>
            <pc:docMk/>
            <pc:sldMk cId="1589191226" sldId="266"/>
            <ac:spMk id="2" creationId="{15DAB47C-1193-6253-52BC-9CB8A19B5F06}"/>
          </ac:spMkLst>
        </pc:spChg>
      </pc:sldChg>
      <pc:sldChg chg="addSp delSp modSp new mod ord setBg modNotesTx">
        <pc:chgData name="Zuzanna Martyna Pawlowska / PBM3H24B" userId="d99242b1-433d-4cc8-bdc3-8f087adfb599" providerId="ADAL" clId="{49EDEFBA-2898-4F8C-B9E7-791E64B74556}" dt="2026-01-20T12:30:07.880" v="8361" actId="20577"/>
        <pc:sldMkLst>
          <pc:docMk/>
          <pc:sldMk cId="660731792" sldId="267"/>
        </pc:sldMkLst>
        <pc:spChg chg="mod">
          <ac:chgData name="Zuzanna Martyna Pawlowska / PBM3H24B" userId="d99242b1-433d-4cc8-bdc3-8f087adfb599" providerId="ADAL" clId="{49EDEFBA-2898-4F8C-B9E7-791E64B74556}" dt="2026-01-12T18:57:37.695" v="6184" actId="2711"/>
          <ac:spMkLst>
            <pc:docMk/>
            <pc:sldMk cId="660731792" sldId="267"/>
            <ac:spMk id="2" creationId="{6FC22969-D95B-8BC9-EC79-2699E7C5A5F7}"/>
          </ac:spMkLst>
        </pc:spChg>
      </pc:sldChg>
      <pc:sldChg chg="modSp add mod ord modAnim modNotesTx">
        <pc:chgData name="Zuzanna Martyna Pawlowska / PBM3H24B" userId="d99242b1-433d-4cc8-bdc3-8f087adfb599" providerId="ADAL" clId="{49EDEFBA-2898-4F8C-B9E7-791E64B74556}" dt="2026-01-20T12:43:33.833" v="9168" actId="20577"/>
        <pc:sldMkLst>
          <pc:docMk/>
          <pc:sldMk cId="2536842849" sldId="268"/>
        </pc:sldMkLst>
        <pc:spChg chg="mod">
          <ac:chgData name="Zuzanna Martyna Pawlowska / PBM3H24B" userId="d99242b1-433d-4cc8-bdc3-8f087adfb599" providerId="ADAL" clId="{49EDEFBA-2898-4F8C-B9E7-791E64B74556}" dt="2026-01-07T11:53:25.011" v="5355" actId="20577"/>
          <ac:spMkLst>
            <pc:docMk/>
            <pc:sldMk cId="2536842849" sldId="268"/>
            <ac:spMk id="2" creationId="{0CA7CC62-17FD-5DBA-9C80-2A75EF782D1E}"/>
          </ac:spMkLst>
        </pc:spChg>
        <pc:picChg chg="mod modCrop">
          <ac:chgData name="Zuzanna Martyna Pawlowska / PBM3H24B" userId="d99242b1-433d-4cc8-bdc3-8f087adfb599" providerId="ADAL" clId="{49EDEFBA-2898-4F8C-B9E7-791E64B74556}" dt="2026-01-07T11:53:47.257" v="5356" actId="14826"/>
          <ac:picMkLst>
            <pc:docMk/>
            <pc:sldMk cId="2536842849" sldId="268"/>
            <ac:picMk id="4" creationId="{C752FBE9-B32F-EFE6-6703-149DDA7251A7}"/>
          </ac:picMkLst>
        </pc:picChg>
      </pc:sldChg>
      <pc:sldChg chg="addSp delSp modSp new mod ord setBg modNotesTx">
        <pc:chgData name="Zuzanna Martyna Pawlowska / PBM3H24B" userId="d99242b1-433d-4cc8-bdc3-8f087adfb599" providerId="ADAL" clId="{49EDEFBA-2898-4F8C-B9E7-791E64B74556}" dt="2026-01-20T13:13:55.158" v="10270" actId="20577"/>
        <pc:sldMkLst>
          <pc:docMk/>
          <pc:sldMk cId="1500932026" sldId="270"/>
        </pc:sldMkLst>
        <pc:spChg chg="mod ord">
          <ac:chgData name="Zuzanna Martyna Pawlowska / PBM3H24B" userId="d99242b1-433d-4cc8-bdc3-8f087adfb599" providerId="ADAL" clId="{49EDEFBA-2898-4F8C-B9E7-791E64B74556}" dt="2026-01-19T08:14:29.446" v="6358" actId="26606"/>
          <ac:spMkLst>
            <pc:docMk/>
            <pc:sldMk cId="1500932026" sldId="270"/>
            <ac:spMk id="2" creationId="{72B61921-BBDE-7D70-B377-6E6A7A801270}"/>
          </ac:spMkLst>
        </pc:spChg>
        <pc:spChg chg="mod ord">
          <ac:chgData name="Zuzanna Martyna Pawlowska / PBM3H24B" userId="d99242b1-433d-4cc8-bdc3-8f087adfb599" providerId="ADAL" clId="{49EDEFBA-2898-4F8C-B9E7-791E64B74556}" dt="2026-01-20T13:11:46.447" v="10105" actId="20577"/>
          <ac:spMkLst>
            <pc:docMk/>
            <pc:sldMk cId="1500932026" sldId="270"/>
            <ac:spMk id="3" creationId="{9B4744CA-698E-929E-210F-E2AFEDA01386}"/>
          </ac:spMkLst>
        </pc:spChg>
        <pc:spChg chg="add del">
          <ac:chgData name="Zuzanna Martyna Pawlowska / PBM3H24B" userId="d99242b1-433d-4cc8-bdc3-8f087adfb599" providerId="ADAL" clId="{49EDEFBA-2898-4F8C-B9E7-791E64B74556}" dt="2026-01-19T08:14:29.446" v="6358" actId="26606"/>
          <ac:spMkLst>
            <pc:docMk/>
            <pc:sldMk cId="1500932026" sldId="270"/>
            <ac:spMk id="13" creationId="{04C21BAE-6866-4C7A-A7EC-C1B2E572D5BE}"/>
          </ac:spMkLst>
        </pc:spChg>
        <pc:spChg chg="add del">
          <ac:chgData name="Zuzanna Martyna Pawlowska / PBM3H24B" userId="d99242b1-433d-4cc8-bdc3-8f087adfb599" providerId="ADAL" clId="{49EDEFBA-2898-4F8C-B9E7-791E64B74556}" dt="2026-01-19T08:14:29.446" v="6358" actId="26606"/>
          <ac:spMkLst>
            <pc:docMk/>
            <pc:sldMk cId="1500932026" sldId="270"/>
            <ac:spMk id="18" creationId="{7E7D0C94-08B4-48AE-8813-CC4D60294F42}"/>
          </ac:spMkLst>
        </pc:spChg>
        <pc:spChg chg="add del">
          <ac:chgData name="Zuzanna Martyna Pawlowska / PBM3H24B" userId="d99242b1-433d-4cc8-bdc3-8f087adfb599" providerId="ADAL" clId="{49EDEFBA-2898-4F8C-B9E7-791E64B74556}" dt="2026-01-19T08:14:29.446" v="6358" actId="26606"/>
          <ac:spMkLst>
            <pc:docMk/>
            <pc:sldMk cId="1500932026" sldId="270"/>
            <ac:spMk id="20" creationId="{F0C518C2-0AA4-470C-87B9-9CBF428FBA25}"/>
          </ac:spMkLst>
        </pc:spChg>
        <pc:spChg chg="add del">
          <ac:chgData name="Zuzanna Martyna Pawlowska / PBM3H24B" userId="d99242b1-433d-4cc8-bdc3-8f087adfb599" providerId="ADAL" clId="{49EDEFBA-2898-4F8C-B9E7-791E64B74556}" dt="2026-01-19T08:14:29.381" v="6357" actId="26606"/>
          <ac:spMkLst>
            <pc:docMk/>
            <pc:sldMk cId="1500932026" sldId="270"/>
            <ac:spMk id="42" creationId="{79BB35BC-D5C2-4C8B-A22A-A71E6191913B}"/>
          </ac:spMkLst>
        </pc:spChg>
        <pc:spChg chg="add">
          <ac:chgData name="Zuzanna Martyna Pawlowska / PBM3H24B" userId="d99242b1-433d-4cc8-bdc3-8f087adfb599" providerId="ADAL" clId="{49EDEFBA-2898-4F8C-B9E7-791E64B74556}" dt="2026-01-19T08:14:29.446" v="6358" actId="26606"/>
          <ac:spMkLst>
            <pc:docMk/>
            <pc:sldMk cId="1500932026" sldId="270"/>
            <ac:spMk id="44" creationId="{D009D6D5-DAC2-4A8B-A17A-E206B9012D09}"/>
          </ac:spMkLst>
        </pc:spChg>
        <pc:picChg chg="add mod ord">
          <ac:chgData name="Zuzanna Martyna Pawlowska / PBM3H24B" userId="d99242b1-433d-4cc8-bdc3-8f087adfb599" providerId="ADAL" clId="{49EDEFBA-2898-4F8C-B9E7-791E64B74556}" dt="2026-01-19T08:15:49.211" v="6362" actId="29295"/>
          <ac:picMkLst>
            <pc:docMk/>
            <pc:sldMk cId="1500932026" sldId="270"/>
            <ac:picMk id="37" creationId="{61A3610E-9EEC-919D-C65F-AB9A6271ECA7}"/>
          </ac:picMkLst>
        </pc:picChg>
      </pc:sldChg>
      <pc:sldChg chg="addSp modSp new mod ord modNotesTx">
        <pc:chgData name="Zuzanna Martyna Pawlowska / PBM3H24B" userId="d99242b1-433d-4cc8-bdc3-8f087adfb599" providerId="ADAL" clId="{49EDEFBA-2898-4F8C-B9E7-791E64B74556}" dt="2026-01-20T12:55:54.667" v="10011" actId="20577"/>
        <pc:sldMkLst>
          <pc:docMk/>
          <pc:sldMk cId="1700079397" sldId="272"/>
        </pc:sldMkLst>
        <pc:spChg chg="mod">
          <ac:chgData name="Zuzanna Martyna Pawlowska / PBM3H24B" userId="d99242b1-433d-4cc8-bdc3-8f087adfb599" providerId="ADAL" clId="{49EDEFBA-2898-4F8C-B9E7-791E64B74556}" dt="2026-01-19T12:36:09.353" v="6683" actId="20577"/>
          <ac:spMkLst>
            <pc:docMk/>
            <pc:sldMk cId="1700079397" sldId="272"/>
            <ac:spMk id="2" creationId="{514232D2-301D-6293-F6A2-3000B295DE13}"/>
          </ac:spMkLst>
        </pc:spChg>
        <pc:spChg chg="mod">
          <ac:chgData name="Zuzanna Martyna Pawlowska / PBM3H24B" userId="d99242b1-433d-4cc8-bdc3-8f087adfb599" providerId="ADAL" clId="{49EDEFBA-2898-4F8C-B9E7-791E64B74556}" dt="2026-01-19T12:31:58.354" v="6621" actId="1076"/>
          <ac:spMkLst>
            <pc:docMk/>
            <pc:sldMk cId="1700079397" sldId="272"/>
            <ac:spMk id="3" creationId="{9CFE9E54-592A-3157-4A50-55BCF3A26AE5}"/>
          </ac:spMkLst>
        </pc:spChg>
        <pc:spChg chg="mod">
          <ac:chgData name="Zuzanna Martyna Pawlowska / PBM3H24B" userId="d99242b1-433d-4cc8-bdc3-8f087adfb599" providerId="ADAL" clId="{49EDEFBA-2898-4F8C-B9E7-791E64B74556}" dt="2026-01-19T12:31:58.354" v="6621" actId="1076"/>
          <ac:spMkLst>
            <pc:docMk/>
            <pc:sldMk cId="1700079397" sldId="272"/>
            <ac:spMk id="4" creationId="{D3D266F7-A9FD-6F8C-5334-3BED4A78604A}"/>
          </ac:spMkLst>
        </pc:spChg>
        <pc:spChg chg="mod">
          <ac:chgData name="Zuzanna Martyna Pawlowska / PBM3H24B" userId="d99242b1-433d-4cc8-bdc3-8f087adfb599" providerId="ADAL" clId="{49EDEFBA-2898-4F8C-B9E7-791E64B74556}" dt="2026-01-19T12:31:58.354" v="6621" actId="1076"/>
          <ac:spMkLst>
            <pc:docMk/>
            <pc:sldMk cId="1700079397" sldId="272"/>
            <ac:spMk id="5" creationId="{BB16C589-9C7E-3EFB-4443-8DB25DE277DE}"/>
          </ac:spMkLst>
        </pc:spChg>
        <pc:spChg chg="mod">
          <ac:chgData name="Zuzanna Martyna Pawlowska / PBM3H24B" userId="d99242b1-433d-4cc8-bdc3-8f087adfb599" providerId="ADAL" clId="{49EDEFBA-2898-4F8C-B9E7-791E64B74556}" dt="2026-01-19T12:31:58.354" v="6621" actId="1076"/>
          <ac:spMkLst>
            <pc:docMk/>
            <pc:sldMk cId="1700079397" sldId="272"/>
            <ac:spMk id="6" creationId="{00AD07E7-440B-25EC-241D-E7099843D3CB}"/>
          </ac:spMkLst>
        </pc:spChg>
        <pc:spChg chg="add mod">
          <ac:chgData name="Zuzanna Martyna Pawlowska / PBM3H24B" userId="d99242b1-433d-4cc8-bdc3-8f087adfb599" providerId="ADAL" clId="{49EDEFBA-2898-4F8C-B9E7-791E64B74556}" dt="2026-01-19T12:31:58.354" v="6621" actId="1076"/>
          <ac:spMkLst>
            <pc:docMk/>
            <pc:sldMk cId="1700079397" sldId="272"/>
            <ac:spMk id="7" creationId="{76E2B05F-39BB-C3C1-54EE-E60BFFF5A763}"/>
          </ac:spMkLst>
        </pc:spChg>
        <pc:spChg chg="add mod">
          <ac:chgData name="Zuzanna Martyna Pawlowska / PBM3H24B" userId="d99242b1-433d-4cc8-bdc3-8f087adfb599" providerId="ADAL" clId="{49EDEFBA-2898-4F8C-B9E7-791E64B74556}" dt="2026-01-19T12:31:58.354" v="6621" actId="1076"/>
          <ac:spMkLst>
            <pc:docMk/>
            <pc:sldMk cId="1700079397" sldId="272"/>
            <ac:spMk id="8" creationId="{2C47BC63-E171-D825-4DD3-7A5850DFF25C}"/>
          </ac:spMkLst>
        </pc:spChg>
        <pc:picChg chg="add mod">
          <ac:chgData name="Zuzanna Martyna Pawlowska / PBM3H24B" userId="d99242b1-433d-4cc8-bdc3-8f087adfb599" providerId="ADAL" clId="{49EDEFBA-2898-4F8C-B9E7-791E64B74556}" dt="2026-01-19T12:31:58.354" v="6621" actId="1076"/>
          <ac:picMkLst>
            <pc:docMk/>
            <pc:sldMk cId="1700079397" sldId="272"/>
            <ac:picMk id="10" creationId="{C8EF00E7-7788-0668-49F1-923A19646897}"/>
          </ac:picMkLst>
        </pc:picChg>
        <pc:picChg chg="add mod ord">
          <ac:chgData name="Zuzanna Martyna Pawlowska / PBM3H24B" userId="d99242b1-433d-4cc8-bdc3-8f087adfb599" providerId="ADAL" clId="{49EDEFBA-2898-4F8C-B9E7-791E64B74556}" dt="2026-01-19T12:28:19.455" v="6587" actId="29295"/>
          <ac:picMkLst>
            <pc:docMk/>
            <pc:sldMk cId="1700079397" sldId="272"/>
            <ac:picMk id="11" creationId="{B18A2535-4397-2004-7DEB-A75D6D3B9ED1}"/>
          </ac:picMkLst>
        </pc:picChg>
        <pc:picChg chg="add mod">
          <ac:chgData name="Zuzanna Martyna Pawlowska / PBM3H24B" userId="d99242b1-433d-4cc8-bdc3-8f087adfb599" providerId="ADAL" clId="{49EDEFBA-2898-4F8C-B9E7-791E64B74556}" dt="2026-01-19T12:31:58.354" v="6621" actId="1076"/>
          <ac:picMkLst>
            <pc:docMk/>
            <pc:sldMk cId="1700079397" sldId="272"/>
            <ac:picMk id="12" creationId="{F2EE561F-6156-1B6F-E889-C8C072003349}"/>
          </ac:picMkLst>
        </pc:picChg>
        <pc:picChg chg="add mod">
          <ac:chgData name="Zuzanna Martyna Pawlowska / PBM3H24B" userId="d99242b1-433d-4cc8-bdc3-8f087adfb599" providerId="ADAL" clId="{49EDEFBA-2898-4F8C-B9E7-791E64B74556}" dt="2026-01-19T12:31:58.354" v="6621" actId="1076"/>
          <ac:picMkLst>
            <pc:docMk/>
            <pc:sldMk cId="1700079397" sldId="272"/>
            <ac:picMk id="14" creationId="{0AC278DC-5A79-A0F4-E020-53E139A280E7}"/>
          </ac:picMkLst>
        </pc:picChg>
      </pc:sldChg>
      <pc:sldChg chg="addSp delSp modSp new mod setBg setClrOvrMap modNotesTx">
        <pc:chgData name="Zuzanna Martyna Pawlowska / PBM3H24B" userId="d99242b1-433d-4cc8-bdc3-8f087adfb599" providerId="ADAL" clId="{49EDEFBA-2898-4F8C-B9E7-791E64B74556}" dt="2026-01-20T13:15:12.428" v="10308" actId="20577"/>
        <pc:sldMkLst>
          <pc:docMk/>
          <pc:sldMk cId="998244244" sldId="273"/>
        </pc:sldMkLst>
        <pc:spChg chg="mod">
          <ac:chgData name="Zuzanna Martyna Pawlowska / PBM3H24B" userId="d99242b1-433d-4cc8-bdc3-8f087adfb599" providerId="ADAL" clId="{49EDEFBA-2898-4F8C-B9E7-791E64B74556}" dt="2026-01-12T18:58:49.438" v="6193" actId="2711"/>
          <ac:spMkLst>
            <pc:docMk/>
            <pc:sldMk cId="998244244" sldId="273"/>
            <ac:spMk id="2" creationId="{A4042432-4CE4-98EF-CF16-C4660E540005}"/>
          </ac:spMkLst>
        </pc:spChg>
        <pc:spChg chg="add">
          <ac:chgData name="Zuzanna Martyna Pawlowska / PBM3H24B" userId="d99242b1-433d-4cc8-bdc3-8f087adfb599" providerId="ADAL" clId="{49EDEFBA-2898-4F8C-B9E7-791E64B74556}" dt="2026-01-02T16:17:56.528" v="4371" actId="26606"/>
          <ac:spMkLst>
            <pc:docMk/>
            <pc:sldMk cId="998244244" sldId="273"/>
            <ac:spMk id="26" creationId="{955A2079-FA98-4876-80F0-72364A7D2EA4}"/>
          </ac:spMkLst>
        </pc:spChg>
        <pc:graphicFrameChg chg="add mod modGraphic">
          <ac:chgData name="Zuzanna Martyna Pawlowska / PBM3H24B" userId="d99242b1-433d-4cc8-bdc3-8f087adfb599" providerId="ADAL" clId="{49EDEFBA-2898-4F8C-B9E7-791E64B74556}" dt="2026-01-19T08:24:51.839" v="6513" actId="20577"/>
          <ac:graphicFrameMkLst>
            <pc:docMk/>
            <pc:sldMk cId="998244244" sldId="273"/>
            <ac:graphicFrameMk id="7" creationId="{F14C1EAE-66A9-99E5-691D-FC47EC742898}"/>
          </ac:graphicFrameMkLst>
        </pc:graphicFrameChg>
        <pc:picChg chg="add mod ord">
          <ac:chgData name="Zuzanna Martyna Pawlowska / PBM3H24B" userId="d99242b1-433d-4cc8-bdc3-8f087adfb599" providerId="ADAL" clId="{49EDEFBA-2898-4F8C-B9E7-791E64B74556}" dt="2026-01-02T16:27:32.014" v="4447"/>
          <ac:picMkLst>
            <pc:docMk/>
            <pc:sldMk cId="998244244" sldId="273"/>
            <ac:picMk id="27" creationId="{ED5299B0-08CD-A015-CE57-568FE399C2E0}"/>
          </ac:picMkLst>
        </pc:picChg>
      </pc:sldChg>
      <pc:sldChg chg="addSp delSp modSp new mod ord modNotesTx">
        <pc:chgData name="Zuzanna Martyna Pawlowska / PBM3H24B" userId="d99242b1-433d-4cc8-bdc3-8f087adfb599" providerId="ADAL" clId="{49EDEFBA-2898-4F8C-B9E7-791E64B74556}" dt="2026-01-20T12:24:28.124" v="8250" actId="20577"/>
        <pc:sldMkLst>
          <pc:docMk/>
          <pc:sldMk cId="1862373018" sldId="274"/>
        </pc:sldMkLst>
        <pc:spChg chg="mod">
          <ac:chgData name="Zuzanna Martyna Pawlowska / PBM3H24B" userId="d99242b1-433d-4cc8-bdc3-8f087adfb599" providerId="ADAL" clId="{49EDEFBA-2898-4F8C-B9E7-791E64B74556}" dt="2026-01-02T20:18:15.836" v="4675"/>
          <ac:spMkLst>
            <pc:docMk/>
            <pc:sldMk cId="1862373018" sldId="274"/>
            <ac:spMk id="2" creationId="{30148D31-BE09-94AA-5E81-5BFB6B613CE0}"/>
          </ac:spMkLst>
        </pc:spChg>
        <pc:graphicFrameChg chg="add mod modGraphic">
          <ac:chgData name="Zuzanna Martyna Pawlowska / PBM3H24B" userId="d99242b1-433d-4cc8-bdc3-8f087adfb599" providerId="ADAL" clId="{49EDEFBA-2898-4F8C-B9E7-791E64B74556}" dt="2026-01-19T08:18:33.017" v="6390" actId="20577"/>
          <ac:graphicFrameMkLst>
            <pc:docMk/>
            <pc:sldMk cId="1862373018" sldId="274"/>
            <ac:graphicFrameMk id="7" creationId="{28193D09-44BF-3D23-9FDD-3811217508CF}"/>
          </ac:graphicFrameMkLst>
        </pc:graphicFrameChg>
        <pc:picChg chg="add mod">
          <ac:chgData name="Zuzanna Martyna Pawlowska / PBM3H24B" userId="d99242b1-433d-4cc8-bdc3-8f087adfb599" providerId="ADAL" clId="{49EDEFBA-2898-4F8C-B9E7-791E64B74556}" dt="2026-01-02T20:26:05.025" v="4808" actId="1076"/>
          <ac:picMkLst>
            <pc:docMk/>
            <pc:sldMk cId="1862373018" sldId="274"/>
            <ac:picMk id="8" creationId="{167570DC-384A-9116-2621-D7AAA3CB25FA}"/>
          </ac:picMkLst>
        </pc:picChg>
        <pc:picChg chg="add mod">
          <ac:chgData name="Zuzanna Martyna Pawlowska / PBM3H24B" userId="d99242b1-433d-4cc8-bdc3-8f087adfb599" providerId="ADAL" clId="{49EDEFBA-2898-4F8C-B9E7-791E64B74556}" dt="2026-01-02T20:26:07.763" v="4809" actId="1076"/>
          <ac:picMkLst>
            <pc:docMk/>
            <pc:sldMk cId="1862373018" sldId="274"/>
            <ac:picMk id="10" creationId="{167186D9-2261-5E97-41C6-45FCA42FE038}"/>
          </ac:picMkLst>
        </pc:picChg>
        <pc:picChg chg="add mod">
          <ac:chgData name="Zuzanna Martyna Pawlowska / PBM3H24B" userId="d99242b1-433d-4cc8-bdc3-8f087adfb599" providerId="ADAL" clId="{49EDEFBA-2898-4F8C-B9E7-791E64B74556}" dt="2026-01-02T20:26:09.874" v="4810" actId="1076"/>
          <ac:picMkLst>
            <pc:docMk/>
            <pc:sldMk cId="1862373018" sldId="274"/>
            <ac:picMk id="12" creationId="{31EAE38C-B218-61B4-0E22-63B16BC0DC07}"/>
          </ac:picMkLst>
        </pc:picChg>
        <pc:picChg chg="add del mod">
          <ac:chgData name="Zuzanna Martyna Pawlowska / PBM3H24B" userId="d99242b1-433d-4cc8-bdc3-8f087adfb599" providerId="ADAL" clId="{49EDEFBA-2898-4F8C-B9E7-791E64B74556}" dt="2026-01-07T10:33:27.902" v="4855" actId="21"/>
          <ac:picMkLst>
            <pc:docMk/>
            <pc:sldMk cId="1862373018" sldId="274"/>
            <ac:picMk id="14" creationId="{4E5BAC1B-F9EF-4142-4631-8B51C681B57C}"/>
          </ac:picMkLst>
        </pc:picChg>
      </pc:sldChg>
      <pc:sldChg chg="addSp modSp new del mod ord setBg">
        <pc:chgData name="Zuzanna Martyna Pawlowska / PBM3H24B" userId="d99242b1-433d-4cc8-bdc3-8f087adfb599" providerId="ADAL" clId="{49EDEFBA-2898-4F8C-B9E7-791E64B74556}" dt="2026-01-19T08:06:21.346" v="6311" actId="2696"/>
        <pc:sldMkLst>
          <pc:docMk/>
          <pc:sldMk cId="2509562717" sldId="275"/>
        </pc:sldMkLst>
        <pc:picChg chg="add mod">
          <ac:chgData name="Zuzanna Martyna Pawlowska / PBM3H24B" userId="d99242b1-433d-4cc8-bdc3-8f087adfb599" providerId="ADAL" clId="{49EDEFBA-2898-4F8C-B9E7-791E64B74556}" dt="2026-01-19T08:06:18.150" v="6310" actId="1076"/>
          <ac:picMkLst>
            <pc:docMk/>
            <pc:sldMk cId="2509562717" sldId="275"/>
            <ac:picMk id="12" creationId="{C0492C36-ADC7-9055-F9D8-57E3A253B78C}"/>
          </ac:picMkLst>
        </pc:picChg>
      </pc:sldChg>
      <pc:sldChg chg="modSp add mod ord modAnim">
        <pc:chgData name="Zuzanna Martyna Pawlowska / PBM3H24B" userId="d99242b1-433d-4cc8-bdc3-8f087adfb599" providerId="ADAL" clId="{49EDEFBA-2898-4F8C-B9E7-791E64B74556}" dt="2026-01-07T11:04:26.677" v="4976" actId="18131"/>
        <pc:sldMkLst>
          <pc:docMk/>
          <pc:sldMk cId="1837626772" sldId="276"/>
        </pc:sldMkLst>
        <pc:spChg chg="mod">
          <ac:chgData name="Zuzanna Martyna Pawlowska / PBM3H24B" userId="d99242b1-433d-4cc8-bdc3-8f087adfb599" providerId="ADAL" clId="{49EDEFBA-2898-4F8C-B9E7-791E64B74556}" dt="2026-01-07T11:02:48.528" v="4970" actId="20577"/>
          <ac:spMkLst>
            <pc:docMk/>
            <pc:sldMk cId="1837626772" sldId="276"/>
            <ac:spMk id="2" creationId="{FF58BD02-E1D0-FFA8-0C38-DA3604FB7F6D}"/>
          </ac:spMkLst>
        </pc:spChg>
        <pc:picChg chg="mod modCrop">
          <ac:chgData name="Zuzanna Martyna Pawlowska / PBM3H24B" userId="d99242b1-433d-4cc8-bdc3-8f087adfb599" providerId="ADAL" clId="{49EDEFBA-2898-4F8C-B9E7-791E64B74556}" dt="2026-01-07T11:04:26.677" v="4976" actId="18131"/>
          <ac:picMkLst>
            <pc:docMk/>
            <pc:sldMk cId="1837626772" sldId="276"/>
            <ac:picMk id="4" creationId="{1FB67404-DF28-4774-67C0-6F2E32DAE1C9}"/>
          </ac:picMkLst>
        </pc:picChg>
      </pc:sldChg>
      <pc:sldChg chg="add modNotesTx">
        <pc:chgData name="Zuzanna Martyna Pawlowska / PBM3H24B" userId="d99242b1-433d-4cc8-bdc3-8f087adfb599" providerId="ADAL" clId="{49EDEFBA-2898-4F8C-B9E7-791E64B74556}" dt="2026-01-20T12:56:45.296" v="10080" actId="33524"/>
        <pc:sldMkLst>
          <pc:docMk/>
          <pc:sldMk cId="2696375843" sldId="279"/>
        </pc:sldMkLst>
      </pc:sldChg>
      <pc:sldChg chg="addSp delSp modSp new mod setBg modClrScheme chgLayout modNotesTx">
        <pc:chgData name="Zuzanna Martyna Pawlowska / PBM3H24B" userId="d99242b1-433d-4cc8-bdc3-8f087adfb599" providerId="ADAL" clId="{49EDEFBA-2898-4F8C-B9E7-791E64B74556}" dt="2026-01-20T12:49:59.152" v="9519" actId="20577"/>
        <pc:sldMkLst>
          <pc:docMk/>
          <pc:sldMk cId="4164476538" sldId="280"/>
        </pc:sldMkLst>
        <pc:spChg chg="add mod ord">
          <ac:chgData name="Zuzanna Martyna Pawlowska / PBM3H24B" userId="d99242b1-433d-4cc8-bdc3-8f087adfb599" providerId="ADAL" clId="{49EDEFBA-2898-4F8C-B9E7-791E64B74556}" dt="2026-01-12T18:58:21.614" v="6189" actId="14100"/>
          <ac:spMkLst>
            <pc:docMk/>
            <pc:sldMk cId="4164476538" sldId="280"/>
            <ac:spMk id="3" creationId="{EDC72A9D-3108-796C-34AA-151F5EC544A0}"/>
          </ac:spMkLst>
        </pc:spChg>
        <pc:spChg chg="add mod">
          <ac:chgData name="Zuzanna Martyna Pawlowska / PBM3H24B" userId="d99242b1-433d-4cc8-bdc3-8f087adfb599" providerId="ADAL" clId="{49EDEFBA-2898-4F8C-B9E7-791E64B74556}" dt="2026-01-20T08:22:39.575" v="6900" actId="20577"/>
          <ac:spMkLst>
            <pc:docMk/>
            <pc:sldMk cId="4164476538" sldId="280"/>
            <ac:spMk id="10" creationId="{61523F4F-2C97-18AB-6766-2EFA8FF79FED}"/>
          </ac:spMkLst>
        </pc:spChg>
        <pc:spChg chg="add">
          <ac:chgData name="Zuzanna Martyna Pawlowska / PBM3H24B" userId="d99242b1-433d-4cc8-bdc3-8f087adfb599" providerId="ADAL" clId="{49EDEFBA-2898-4F8C-B9E7-791E64B74556}" dt="2026-01-07T11:56:29.432" v="5396" actId="26606"/>
          <ac:spMkLst>
            <pc:docMk/>
            <pc:sldMk cId="4164476538" sldId="280"/>
            <ac:spMk id="13" creationId="{D009D6D5-DAC2-4A8B-A17A-E206B9012D09}"/>
          </ac:spMkLst>
        </pc:spChg>
        <pc:picChg chg="add mod">
          <ac:chgData name="Zuzanna Martyna Pawlowska / PBM3H24B" userId="d99242b1-433d-4cc8-bdc3-8f087adfb599" providerId="ADAL" clId="{49EDEFBA-2898-4F8C-B9E7-791E64B74556}" dt="2026-01-07T11:56:29.432" v="5396" actId="26606"/>
          <ac:picMkLst>
            <pc:docMk/>
            <pc:sldMk cId="4164476538" sldId="280"/>
            <ac:picMk id="6" creationId="{7CBF1D2F-070C-C823-13E7-60A586D10EDC}"/>
          </ac:picMkLst>
        </pc:picChg>
      </pc:sldChg>
      <pc:sldChg chg="addSp delSp modSp new del mod setBg addAnim">
        <pc:chgData name="Zuzanna Martyna Pawlowska / PBM3H24B" userId="d99242b1-433d-4cc8-bdc3-8f087adfb599" providerId="ADAL" clId="{49EDEFBA-2898-4F8C-B9E7-791E64B74556}" dt="2026-01-19T12:33:46.863" v="6622" actId="2696"/>
        <pc:sldMkLst>
          <pc:docMk/>
          <pc:sldMk cId="885857118" sldId="281"/>
        </pc:sldMkLst>
      </pc:sldChg>
      <pc:sldChg chg="addSp delSp modSp add mod addAnim">
        <pc:chgData name="Zuzanna Martyna Pawlowska / PBM3H24B" userId="d99242b1-433d-4cc8-bdc3-8f087adfb599" providerId="ADAL" clId="{49EDEFBA-2898-4F8C-B9E7-791E64B74556}" dt="2026-01-20T07:37:54.634" v="6896" actId="2710"/>
        <pc:sldMkLst>
          <pc:docMk/>
          <pc:sldMk cId="2400591421" sldId="282"/>
        </pc:sldMkLst>
        <pc:spChg chg="mod">
          <ac:chgData name="Zuzanna Martyna Pawlowska / PBM3H24B" userId="d99242b1-433d-4cc8-bdc3-8f087adfb599" providerId="ADAL" clId="{49EDEFBA-2898-4F8C-B9E7-791E64B74556}" dt="2026-01-20T07:37:54.634" v="6896" actId="2710"/>
          <ac:spMkLst>
            <pc:docMk/>
            <pc:sldMk cId="2400591421" sldId="282"/>
            <ac:spMk id="2" creationId="{EDC248D3-60FD-425E-420B-BFE394E0FB04}"/>
          </ac:spMkLst>
        </pc:spChg>
        <pc:spChg chg="add del">
          <ac:chgData name="Zuzanna Martyna Pawlowska / PBM3H24B" userId="d99242b1-433d-4cc8-bdc3-8f087adfb599" providerId="ADAL" clId="{49EDEFBA-2898-4F8C-B9E7-791E64B74556}" dt="2026-01-19T12:53:48.609" v="6807" actId="26606"/>
          <ac:spMkLst>
            <pc:docMk/>
            <pc:sldMk cId="2400591421" sldId="282"/>
            <ac:spMk id="33" creationId="{9C6777B5-64F4-4200-B099-34168B69FE53}"/>
          </ac:spMkLst>
        </pc:spChg>
        <pc:spChg chg="add del">
          <ac:chgData name="Zuzanna Martyna Pawlowska / PBM3H24B" userId="d99242b1-433d-4cc8-bdc3-8f087adfb599" providerId="ADAL" clId="{49EDEFBA-2898-4F8C-B9E7-791E64B74556}" dt="2026-01-19T12:53:48.609" v="6807" actId="26606"/>
          <ac:spMkLst>
            <pc:docMk/>
            <pc:sldMk cId="2400591421" sldId="282"/>
            <ac:spMk id="35" creationId="{9B37791B-B040-4694-BFDC-8DD132D86E8E}"/>
          </ac:spMkLst>
        </pc:spChg>
        <pc:spChg chg="add del">
          <ac:chgData name="Zuzanna Martyna Pawlowska / PBM3H24B" userId="d99242b1-433d-4cc8-bdc3-8f087adfb599" providerId="ADAL" clId="{49EDEFBA-2898-4F8C-B9E7-791E64B74556}" dt="2026-01-19T12:54:27.066" v="6810" actId="26606"/>
          <ac:spMkLst>
            <pc:docMk/>
            <pc:sldMk cId="2400591421" sldId="282"/>
            <ac:spMk id="44" creationId="{9C6777B5-64F4-4200-B099-34168B69FE53}"/>
          </ac:spMkLst>
        </pc:spChg>
        <pc:spChg chg="add del">
          <ac:chgData name="Zuzanna Martyna Pawlowska / PBM3H24B" userId="d99242b1-433d-4cc8-bdc3-8f087adfb599" providerId="ADAL" clId="{49EDEFBA-2898-4F8C-B9E7-791E64B74556}" dt="2026-01-19T12:54:27.066" v="6810" actId="26606"/>
          <ac:spMkLst>
            <pc:docMk/>
            <pc:sldMk cId="2400591421" sldId="282"/>
            <ac:spMk id="46" creationId="{9B37791B-B040-4694-BFDC-8DD132D86E8E}"/>
          </ac:spMkLst>
        </pc:spChg>
        <pc:spChg chg="add">
          <ac:chgData name="Zuzanna Martyna Pawlowska / PBM3H24B" userId="d99242b1-433d-4cc8-bdc3-8f087adfb599" providerId="ADAL" clId="{49EDEFBA-2898-4F8C-B9E7-791E64B74556}" dt="2026-01-19T12:54:27.066" v="6810" actId="26606"/>
          <ac:spMkLst>
            <pc:docMk/>
            <pc:sldMk cId="2400591421" sldId="282"/>
            <ac:spMk id="55" creationId="{6F828D28-8E09-41CC-8229-3070B5467A96}"/>
          </ac:spMkLst>
        </pc:spChg>
        <pc:spChg chg="add">
          <ac:chgData name="Zuzanna Martyna Pawlowska / PBM3H24B" userId="d99242b1-433d-4cc8-bdc3-8f087adfb599" providerId="ADAL" clId="{49EDEFBA-2898-4F8C-B9E7-791E64B74556}" dt="2026-01-19T12:54:27.066" v="6810" actId="26606"/>
          <ac:spMkLst>
            <pc:docMk/>
            <pc:sldMk cId="2400591421" sldId="282"/>
            <ac:spMk id="57" creationId="{D5B012D8-7F27-4758-9AC6-C889B154BD73}"/>
          </ac:spMkLst>
        </pc:spChg>
        <pc:spChg chg="add">
          <ac:chgData name="Zuzanna Martyna Pawlowska / PBM3H24B" userId="d99242b1-433d-4cc8-bdc3-8f087adfb599" providerId="ADAL" clId="{49EDEFBA-2898-4F8C-B9E7-791E64B74556}" dt="2026-01-19T12:54:27.066" v="6810" actId="26606"/>
          <ac:spMkLst>
            <pc:docMk/>
            <pc:sldMk cId="2400591421" sldId="282"/>
            <ac:spMk id="59" creationId="{4063B759-00FC-46D1-9898-8E8625268FAF}"/>
          </ac:spMkLst>
        </pc:spChg>
        <pc:grpChg chg="add del">
          <ac:chgData name="Zuzanna Martyna Pawlowska / PBM3H24B" userId="d99242b1-433d-4cc8-bdc3-8f087adfb599" providerId="ADAL" clId="{49EDEFBA-2898-4F8C-B9E7-791E64B74556}" dt="2026-01-19T12:53:48.609" v="6807" actId="26606"/>
          <ac:grpSpMkLst>
            <pc:docMk/>
            <pc:sldMk cId="2400591421" sldId="282"/>
            <ac:grpSpMk id="37" creationId="{4252769E-B9F0-4068-A645-5BBEF16E9C28}"/>
          </ac:grpSpMkLst>
        </pc:grpChg>
        <pc:grpChg chg="add del">
          <ac:chgData name="Zuzanna Martyna Pawlowska / PBM3H24B" userId="d99242b1-433d-4cc8-bdc3-8f087adfb599" providerId="ADAL" clId="{49EDEFBA-2898-4F8C-B9E7-791E64B74556}" dt="2026-01-19T12:54:27.066" v="6810" actId="26606"/>
          <ac:grpSpMkLst>
            <pc:docMk/>
            <pc:sldMk cId="2400591421" sldId="282"/>
            <ac:grpSpMk id="48" creationId="{4252769E-B9F0-4068-A645-5BBEF16E9C28}"/>
          </ac:grpSpMkLst>
        </pc:grpChg>
        <pc:picChg chg="mod">
          <ac:chgData name="Zuzanna Martyna Pawlowska / PBM3H24B" userId="d99242b1-433d-4cc8-bdc3-8f087adfb599" providerId="ADAL" clId="{49EDEFBA-2898-4F8C-B9E7-791E64B74556}" dt="2026-01-19T12:54:27.066" v="6810" actId="26606"/>
          <ac:picMkLst>
            <pc:docMk/>
            <pc:sldMk cId="2400591421" sldId="282"/>
            <ac:picMk id="6" creationId="{B266EFBD-A982-8307-85B7-8BCE8CF6DE9A}"/>
          </ac:picMkLst>
        </pc:picChg>
      </pc:sldChg>
      <pc:sldChg chg="addSp delSp modSp new mod setBg">
        <pc:chgData name="Zuzanna Martyna Pawlowska / PBM3H24B" userId="d99242b1-433d-4cc8-bdc3-8f087adfb599" providerId="ADAL" clId="{49EDEFBA-2898-4F8C-B9E7-791E64B74556}" dt="2026-01-19T08:12:45.393" v="6329" actId="403"/>
        <pc:sldMkLst>
          <pc:docMk/>
          <pc:sldMk cId="3233244821" sldId="283"/>
        </pc:sldMkLst>
        <pc:spChg chg="mod">
          <ac:chgData name="Zuzanna Martyna Pawlowska / PBM3H24B" userId="d99242b1-433d-4cc8-bdc3-8f087adfb599" providerId="ADAL" clId="{49EDEFBA-2898-4F8C-B9E7-791E64B74556}" dt="2026-01-19T08:12:45.393" v="6329" actId="403"/>
          <ac:spMkLst>
            <pc:docMk/>
            <pc:sldMk cId="3233244821" sldId="283"/>
            <ac:spMk id="2" creationId="{14C4F818-F455-FC2E-B252-CFDA1296D500}"/>
          </ac:spMkLst>
        </pc:spChg>
        <pc:spChg chg="add del">
          <ac:chgData name="Zuzanna Martyna Pawlowska / PBM3H24B" userId="d99242b1-433d-4cc8-bdc3-8f087adfb599" providerId="ADAL" clId="{49EDEFBA-2898-4F8C-B9E7-791E64B74556}" dt="2026-01-19T08:02:58.891" v="6266" actId="26606"/>
          <ac:spMkLst>
            <pc:docMk/>
            <pc:sldMk cId="3233244821" sldId="283"/>
            <ac:spMk id="15" creationId="{78844373-2C10-4009-B7EA-3CF5134017E4}"/>
          </ac:spMkLst>
        </pc:spChg>
        <pc:spChg chg="add del">
          <ac:chgData name="Zuzanna Martyna Pawlowska / PBM3H24B" userId="d99242b1-433d-4cc8-bdc3-8f087adfb599" providerId="ADAL" clId="{49EDEFBA-2898-4F8C-B9E7-791E64B74556}" dt="2026-01-19T08:02:58.883" v="6265" actId="26606"/>
          <ac:spMkLst>
            <pc:docMk/>
            <pc:sldMk cId="3233244821" sldId="283"/>
            <ac:spMk id="32" creationId="{B6DBFCBF-E869-4150-807D-0EA34DD58BEF}"/>
          </ac:spMkLst>
        </pc:spChg>
        <pc:spChg chg="add">
          <ac:chgData name="Zuzanna Martyna Pawlowska / PBM3H24B" userId="d99242b1-433d-4cc8-bdc3-8f087adfb599" providerId="ADAL" clId="{49EDEFBA-2898-4F8C-B9E7-791E64B74556}" dt="2026-01-19T08:02:58.891" v="6266" actId="26606"/>
          <ac:spMkLst>
            <pc:docMk/>
            <pc:sldMk cId="3233244821" sldId="283"/>
            <ac:spMk id="38" creationId="{75BDD038-F345-433A-B715-30DEEC15292F}"/>
          </ac:spMkLst>
        </pc:spChg>
        <pc:spChg chg="add">
          <ac:chgData name="Zuzanna Martyna Pawlowska / PBM3H24B" userId="d99242b1-433d-4cc8-bdc3-8f087adfb599" providerId="ADAL" clId="{49EDEFBA-2898-4F8C-B9E7-791E64B74556}" dt="2026-01-19T08:02:58.891" v="6266" actId="26606"/>
          <ac:spMkLst>
            <pc:docMk/>
            <pc:sldMk cId="3233244821" sldId="283"/>
            <ac:spMk id="39" creationId="{0B89AF2A-4ED1-4E6B-907C-ED98F10E750C}"/>
          </ac:spMkLst>
        </pc:spChg>
        <pc:grpChg chg="add del">
          <ac:chgData name="Zuzanna Martyna Pawlowska / PBM3H24B" userId="d99242b1-433d-4cc8-bdc3-8f087adfb599" providerId="ADAL" clId="{49EDEFBA-2898-4F8C-B9E7-791E64B74556}" dt="2026-01-19T08:02:58.891" v="6266" actId="26606"/>
          <ac:grpSpMkLst>
            <pc:docMk/>
            <pc:sldMk cId="3233244821" sldId="283"/>
            <ac:grpSpMk id="17" creationId="{8A1086F5-290F-43BC-8A5F-AA48DA80D5B4}"/>
          </ac:grpSpMkLst>
        </pc:grpChg>
        <pc:grpChg chg="add">
          <ac:chgData name="Zuzanna Martyna Pawlowska / PBM3H24B" userId="d99242b1-433d-4cc8-bdc3-8f087adfb599" providerId="ADAL" clId="{49EDEFBA-2898-4F8C-B9E7-791E64B74556}" dt="2026-01-19T08:02:12.739" v="6263" actId="26606"/>
          <ac:grpSpMkLst>
            <pc:docMk/>
            <pc:sldMk cId="3233244821" sldId="283"/>
            <ac:grpSpMk id="21" creationId="{0220991A-5EB0-44E3-B615-BDCA59E66F76}"/>
          </ac:grpSpMkLst>
        </pc:grpChg>
        <pc:grpChg chg="add del">
          <ac:chgData name="Zuzanna Martyna Pawlowska / PBM3H24B" userId="d99242b1-433d-4cc8-bdc3-8f087adfb599" providerId="ADAL" clId="{49EDEFBA-2898-4F8C-B9E7-791E64B74556}" dt="2026-01-19T08:02:58.891" v="6266" actId="26606"/>
          <ac:grpSpMkLst>
            <pc:docMk/>
            <pc:sldMk cId="3233244821" sldId="283"/>
            <ac:grpSpMk id="25" creationId="{61D1A57D-77BC-4EEC-819E-6F5EEF348743}"/>
          </ac:grpSpMkLst>
        </pc:grpChg>
        <pc:grpChg chg="add del">
          <ac:chgData name="Zuzanna Martyna Pawlowska / PBM3H24B" userId="d99242b1-433d-4cc8-bdc3-8f087adfb599" providerId="ADAL" clId="{49EDEFBA-2898-4F8C-B9E7-791E64B74556}" dt="2026-01-19T08:02:58.883" v="6265" actId="26606"/>
          <ac:grpSpMkLst>
            <pc:docMk/>
            <pc:sldMk cId="3233244821" sldId="283"/>
            <ac:grpSpMk id="34" creationId="{AC0B7807-0C83-4963-821A-69B172722E49}"/>
          </ac:grpSpMkLst>
        </pc:grpChg>
        <pc:picChg chg="add mod ord modCrop">
          <ac:chgData name="Zuzanna Martyna Pawlowska / PBM3H24B" userId="d99242b1-433d-4cc8-bdc3-8f087adfb599" providerId="ADAL" clId="{49EDEFBA-2898-4F8C-B9E7-791E64B74556}" dt="2026-01-19T08:03:42.684" v="6279" actId="18131"/>
          <ac:picMkLst>
            <pc:docMk/>
            <pc:sldMk cId="3233244821" sldId="283"/>
            <ac:picMk id="4" creationId="{40D485D2-CC00-F7F5-A6EC-9903FB0092B9}"/>
          </ac:picMkLst>
        </pc:picChg>
        <pc:picChg chg="add mod ord modCrop">
          <ac:chgData name="Zuzanna Martyna Pawlowska / PBM3H24B" userId="d99242b1-433d-4cc8-bdc3-8f087adfb599" providerId="ADAL" clId="{49EDEFBA-2898-4F8C-B9E7-791E64B74556}" dt="2026-01-19T08:03:17.684" v="6272" actId="18131"/>
          <ac:picMkLst>
            <pc:docMk/>
            <pc:sldMk cId="3233244821" sldId="283"/>
            <ac:picMk id="6" creationId="{03978724-37CF-9080-438D-AACB5D47CA97}"/>
          </ac:picMkLst>
        </pc:picChg>
        <pc:picChg chg="add mod ord modCrop">
          <ac:chgData name="Zuzanna Martyna Pawlowska / PBM3H24B" userId="d99242b1-433d-4cc8-bdc3-8f087adfb599" providerId="ADAL" clId="{49EDEFBA-2898-4F8C-B9E7-791E64B74556}" dt="2026-01-19T08:03:28.683" v="6275" actId="18131"/>
          <ac:picMkLst>
            <pc:docMk/>
            <pc:sldMk cId="3233244821" sldId="283"/>
            <ac:picMk id="8" creationId="{196B439E-3FE1-55F2-8B99-2806E0C521F3}"/>
          </ac:picMkLst>
        </pc:picChg>
        <pc:picChg chg="add mod ord modCrop">
          <ac:chgData name="Zuzanna Martyna Pawlowska / PBM3H24B" userId="d99242b1-433d-4cc8-bdc3-8f087adfb599" providerId="ADAL" clId="{49EDEFBA-2898-4F8C-B9E7-791E64B74556}" dt="2026-01-19T08:03:56.339" v="6281" actId="18131"/>
          <ac:picMkLst>
            <pc:docMk/>
            <pc:sldMk cId="3233244821" sldId="283"/>
            <ac:picMk id="10" creationId="{88E822BE-BA33-D723-5D8E-D028899BD539}"/>
          </ac:picMkLst>
        </pc:picChg>
      </pc:sldChg>
      <pc:sldChg chg="addSp modSp new mod setBg addAnim modAnim">
        <pc:chgData name="Zuzanna Martyna Pawlowska / PBM3H24B" userId="d99242b1-433d-4cc8-bdc3-8f087adfb599" providerId="ADAL" clId="{49EDEFBA-2898-4F8C-B9E7-791E64B74556}" dt="2026-01-19T08:13:41.697" v="6355" actId="403"/>
        <pc:sldMkLst>
          <pc:docMk/>
          <pc:sldMk cId="3409547131" sldId="284"/>
        </pc:sldMkLst>
        <pc:spChg chg="mod">
          <ac:chgData name="Zuzanna Martyna Pawlowska / PBM3H24B" userId="d99242b1-433d-4cc8-bdc3-8f087adfb599" providerId="ADAL" clId="{49EDEFBA-2898-4F8C-B9E7-791E64B74556}" dt="2026-01-19T08:13:41.697" v="6355" actId="403"/>
          <ac:spMkLst>
            <pc:docMk/>
            <pc:sldMk cId="3409547131" sldId="284"/>
            <ac:spMk id="2" creationId="{428FD66D-7871-C6BE-083C-E83AE4A56CCE}"/>
          </ac:spMkLst>
        </pc:spChg>
        <pc:spChg chg="add">
          <ac:chgData name="Zuzanna Martyna Pawlowska / PBM3H24B" userId="d99242b1-433d-4cc8-bdc3-8f087adfb599" providerId="ADAL" clId="{49EDEFBA-2898-4F8C-B9E7-791E64B74556}" dt="2026-01-19T08:04:26.427" v="6294" actId="26606"/>
          <ac:spMkLst>
            <pc:docMk/>
            <pc:sldMk cId="3409547131" sldId="284"/>
            <ac:spMk id="15" creationId="{75BDD038-F345-433A-B715-30DEEC15292F}"/>
          </ac:spMkLst>
        </pc:spChg>
        <pc:spChg chg="add">
          <ac:chgData name="Zuzanna Martyna Pawlowska / PBM3H24B" userId="d99242b1-433d-4cc8-bdc3-8f087adfb599" providerId="ADAL" clId="{49EDEFBA-2898-4F8C-B9E7-791E64B74556}" dt="2026-01-19T08:04:26.427" v="6294" actId="26606"/>
          <ac:spMkLst>
            <pc:docMk/>
            <pc:sldMk cId="3409547131" sldId="284"/>
            <ac:spMk id="17" creationId="{0B89AF2A-4ED1-4E6B-907C-ED98F10E750C}"/>
          </ac:spMkLst>
        </pc:spChg>
        <pc:picChg chg="add mod ord modCrop">
          <ac:chgData name="Zuzanna Martyna Pawlowska / PBM3H24B" userId="d99242b1-433d-4cc8-bdc3-8f087adfb599" providerId="ADAL" clId="{49EDEFBA-2898-4F8C-B9E7-791E64B74556}" dt="2026-01-19T08:05:12.085" v="6300" actId="18131"/>
          <ac:picMkLst>
            <pc:docMk/>
            <pc:sldMk cId="3409547131" sldId="284"/>
            <ac:picMk id="4" creationId="{5C066F5C-6028-0383-950D-51C56DAC4446}"/>
          </ac:picMkLst>
        </pc:picChg>
        <pc:picChg chg="add mod modCrop">
          <ac:chgData name="Zuzanna Martyna Pawlowska / PBM3H24B" userId="d99242b1-433d-4cc8-bdc3-8f087adfb599" providerId="ADAL" clId="{49EDEFBA-2898-4F8C-B9E7-791E64B74556}" dt="2026-01-19T08:04:49.975" v="6298" actId="18131"/>
          <ac:picMkLst>
            <pc:docMk/>
            <pc:sldMk cId="3409547131" sldId="284"/>
            <ac:picMk id="6" creationId="{9BFED380-B543-DEE9-B90C-61E8DDAF4281}"/>
          </ac:picMkLst>
        </pc:picChg>
        <pc:picChg chg="add mod modCrop">
          <ac:chgData name="Zuzanna Martyna Pawlowska / PBM3H24B" userId="d99242b1-433d-4cc8-bdc3-8f087adfb599" providerId="ADAL" clId="{49EDEFBA-2898-4F8C-B9E7-791E64B74556}" dt="2026-01-19T08:04:39.824" v="6296" actId="18131"/>
          <ac:picMkLst>
            <pc:docMk/>
            <pc:sldMk cId="3409547131" sldId="284"/>
            <ac:picMk id="8" creationId="{394A6C7E-E858-06D5-6E88-CFFE893EF7E4}"/>
          </ac:picMkLst>
        </pc:picChg>
        <pc:picChg chg="add mod">
          <ac:chgData name="Zuzanna Martyna Pawlowska / PBM3H24B" userId="d99242b1-433d-4cc8-bdc3-8f087adfb599" providerId="ADAL" clId="{49EDEFBA-2898-4F8C-B9E7-791E64B74556}" dt="2026-01-19T08:04:26.427" v="6294" actId="26606"/>
          <ac:picMkLst>
            <pc:docMk/>
            <pc:sldMk cId="3409547131" sldId="284"/>
            <ac:picMk id="10" creationId="{52CFA0CA-B94B-C089-FCF7-0BF1D8F8D62B}"/>
          </ac:picMkLst>
        </pc:picChg>
      </pc:sldChg>
      <pc:sldChg chg="addSp modSp new mod setBg">
        <pc:chgData name="Zuzanna Martyna Pawlowska / PBM3H24B" userId="d99242b1-433d-4cc8-bdc3-8f087adfb599" providerId="ADAL" clId="{49EDEFBA-2898-4F8C-B9E7-791E64B74556}" dt="2026-01-19T12:25:42.273" v="6575" actId="2711"/>
        <pc:sldMkLst>
          <pc:docMk/>
          <pc:sldMk cId="1284926260" sldId="285"/>
        </pc:sldMkLst>
        <pc:spChg chg="mod">
          <ac:chgData name="Zuzanna Martyna Pawlowska / PBM3H24B" userId="d99242b1-433d-4cc8-bdc3-8f087adfb599" providerId="ADAL" clId="{49EDEFBA-2898-4F8C-B9E7-791E64B74556}" dt="2026-01-19T12:25:42.273" v="6575" actId="2711"/>
          <ac:spMkLst>
            <pc:docMk/>
            <pc:sldMk cId="1284926260" sldId="285"/>
            <ac:spMk id="2" creationId="{4A81A871-82DC-C5DE-4A34-81C3BC8F82FA}"/>
          </ac:spMkLst>
        </pc:spChg>
        <pc:spChg chg="add">
          <ac:chgData name="Zuzanna Martyna Pawlowska / PBM3H24B" userId="d99242b1-433d-4cc8-bdc3-8f087adfb599" providerId="ADAL" clId="{49EDEFBA-2898-4F8C-B9E7-791E64B74556}" dt="2026-01-19T08:11:21.744" v="6322" actId="26606"/>
          <ac:spMkLst>
            <pc:docMk/>
            <pc:sldMk cId="1284926260" sldId="285"/>
            <ac:spMk id="13" creationId="{B7B42F36-B3C1-4247-AF36-090F0134ED59}"/>
          </ac:spMkLst>
        </pc:spChg>
        <pc:spChg chg="add">
          <ac:chgData name="Zuzanna Martyna Pawlowska / PBM3H24B" userId="d99242b1-433d-4cc8-bdc3-8f087adfb599" providerId="ADAL" clId="{49EDEFBA-2898-4F8C-B9E7-791E64B74556}" dt="2026-01-19T08:11:21.744" v="6322" actId="26606"/>
          <ac:spMkLst>
            <pc:docMk/>
            <pc:sldMk cId="1284926260" sldId="285"/>
            <ac:spMk id="15" creationId="{FEF131A2-E574-4D95-A322-C5FF0B64E821}"/>
          </ac:spMkLst>
        </pc:spChg>
        <pc:spChg chg="add">
          <ac:chgData name="Zuzanna Martyna Pawlowska / PBM3H24B" userId="d99242b1-433d-4cc8-bdc3-8f087adfb599" providerId="ADAL" clId="{49EDEFBA-2898-4F8C-B9E7-791E64B74556}" dt="2026-01-19T08:11:21.744" v="6322" actId="26606"/>
          <ac:spMkLst>
            <pc:docMk/>
            <pc:sldMk cId="1284926260" sldId="285"/>
            <ac:spMk id="17" creationId="{696B4F8D-F261-41C2-B0A1-B0899F667F0C}"/>
          </ac:spMkLst>
        </pc:spChg>
        <pc:spChg chg="add">
          <ac:chgData name="Zuzanna Martyna Pawlowska / PBM3H24B" userId="d99242b1-433d-4cc8-bdc3-8f087adfb599" providerId="ADAL" clId="{49EDEFBA-2898-4F8C-B9E7-791E64B74556}" dt="2026-01-19T08:11:21.744" v="6322" actId="26606"/>
          <ac:spMkLst>
            <pc:docMk/>
            <pc:sldMk cId="1284926260" sldId="285"/>
            <ac:spMk id="19" creationId="{A3C7563A-4B20-4E0B-8548-374928B55F30}"/>
          </ac:spMkLst>
        </pc:spChg>
        <pc:picChg chg="add mod ord modCrop">
          <ac:chgData name="Zuzanna Martyna Pawlowska / PBM3H24B" userId="d99242b1-433d-4cc8-bdc3-8f087adfb599" providerId="ADAL" clId="{49EDEFBA-2898-4F8C-B9E7-791E64B74556}" dt="2026-01-19T08:12:02.078" v="6326" actId="18131"/>
          <ac:picMkLst>
            <pc:docMk/>
            <pc:sldMk cId="1284926260" sldId="285"/>
            <ac:picMk id="4" creationId="{6FEA8935-286E-304A-9E17-B07DF1312D2F}"/>
          </ac:picMkLst>
        </pc:picChg>
        <pc:picChg chg="add mod modCrop">
          <ac:chgData name="Zuzanna Martyna Pawlowska / PBM3H24B" userId="d99242b1-433d-4cc8-bdc3-8f087adfb599" providerId="ADAL" clId="{49EDEFBA-2898-4F8C-B9E7-791E64B74556}" dt="2026-01-19T08:11:32.848" v="6323" actId="18131"/>
          <ac:picMkLst>
            <pc:docMk/>
            <pc:sldMk cId="1284926260" sldId="285"/>
            <ac:picMk id="6" creationId="{22E7F1BF-12BA-E9CF-C39E-C30BE87F62E1}"/>
          </ac:picMkLst>
        </pc:picChg>
        <pc:picChg chg="add mod modCrop">
          <ac:chgData name="Zuzanna Martyna Pawlowska / PBM3H24B" userId="d99242b1-433d-4cc8-bdc3-8f087adfb599" providerId="ADAL" clId="{49EDEFBA-2898-4F8C-B9E7-791E64B74556}" dt="2026-01-19T08:11:49.444" v="6325" actId="18131"/>
          <ac:picMkLst>
            <pc:docMk/>
            <pc:sldMk cId="1284926260" sldId="285"/>
            <ac:picMk id="8" creationId="{9510FFF4-A27C-2C4D-A19C-17260278F422}"/>
          </ac:picMkLst>
        </pc:picChg>
      </pc:sldChg>
    </pc:docChg>
  </pc:docChgLst>
</pc:chgInfo>
</file>

<file path=ppt/diagrams/_rels/data2.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28.svg"/><Relationship Id="rId1" Type="http://schemas.openxmlformats.org/officeDocument/2006/relationships/image" Target="../media/image27.png"/><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0.svg"/></Relationships>
</file>

<file path=ppt/diagrams/_rels/drawing2.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28.svg"/><Relationship Id="rId1" Type="http://schemas.openxmlformats.org/officeDocument/2006/relationships/image" Target="../media/image27.png"/><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0.svg"/></Relationships>
</file>

<file path=ppt/diagrams/colors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D71EDF2-34C8-4D72-B42E-31B5C823484F}" type="doc">
      <dgm:prSet loTypeId="urn:microsoft.com/office/officeart/2005/8/layout/vList2" loCatId="list" qsTypeId="urn:microsoft.com/office/officeart/2005/8/quickstyle/simple5" qsCatId="simple" csTypeId="urn:microsoft.com/office/officeart/2005/8/colors/accent2_1" csCatId="accent2" phldr="1"/>
      <dgm:spPr/>
      <dgm:t>
        <a:bodyPr/>
        <a:lstStyle/>
        <a:p>
          <a:endParaRPr lang="en-US"/>
        </a:p>
      </dgm:t>
    </dgm:pt>
    <dgm:pt modelId="{AAD447D3-9C20-4AEE-BF1C-C41ECB9D90CA}">
      <dgm:prSet custT="1"/>
      <dgm:spPr/>
      <dgm:t>
        <a:bodyPr/>
        <a:lstStyle/>
        <a:p>
          <a:r>
            <a:rPr lang="de-DE" sz="3200" dirty="0"/>
            <a:t>	</a:t>
          </a:r>
          <a:r>
            <a:rPr lang="de-DE" sz="2800" b="1" dirty="0"/>
            <a:t>ALTERSGRUPPE:</a:t>
          </a:r>
          <a:r>
            <a:rPr lang="de-DE" sz="2800" dirty="0"/>
            <a:t>		</a:t>
          </a:r>
          <a:r>
            <a:rPr lang="de-DE" sz="2400" dirty="0"/>
            <a:t>ab 16</a:t>
          </a:r>
          <a:endParaRPr lang="en-US" sz="3200" dirty="0"/>
        </a:p>
      </dgm:t>
    </dgm:pt>
    <dgm:pt modelId="{40F56957-2C40-459B-8F0B-3599A81F1124}" type="parTrans" cxnId="{BCF7BE22-AA98-46A2-B0AA-76A1335AF505}">
      <dgm:prSet/>
      <dgm:spPr/>
      <dgm:t>
        <a:bodyPr/>
        <a:lstStyle/>
        <a:p>
          <a:endParaRPr lang="en-US"/>
        </a:p>
      </dgm:t>
    </dgm:pt>
    <dgm:pt modelId="{97B291E0-6F5D-4366-9948-E2E063F342E0}" type="sibTrans" cxnId="{BCF7BE22-AA98-46A2-B0AA-76A1335AF505}">
      <dgm:prSet/>
      <dgm:spPr/>
      <dgm:t>
        <a:bodyPr/>
        <a:lstStyle/>
        <a:p>
          <a:endParaRPr lang="en-US"/>
        </a:p>
      </dgm:t>
    </dgm:pt>
    <dgm:pt modelId="{BC694D33-4F33-462F-9E5D-B47AC91EB2E8}">
      <dgm:prSet custT="1"/>
      <dgm:spPr/>
      <dgm:t>
        <a:bodyPr/>
        <a:lstStyle/>
        <a:p>
          <a:r>
            <a:rPr lang="de-DE" sz="3200" dirty="0"/>
            <a:t>	</a:t>
          </a:r>
          <a:r>
            <a:rPr lang="de-DE" sz="2800" b="1" dirty="0"/>
            <a:t>GENERE:</a:t>
          </a:r>
          <a:r>
            <a:rPr lang="de-DE" sz="2800" dirty="0"/>
            <a:t>		</a:t>
          </a:r>
          <a:r>
            <a:rPr lang="de-DE" sz="2400" dirty="0"/>
            <a:t>RPG, Abenteuer, Puzzle</a:t>
          </a:r>
          <a:endParaRPr lang="en-US" sz="3200" dirty="0"/>
        </a:p>
      </dgm:t>
    </dgm:pt>
    <dgm:pt modelId="{9F567CEE-AEA6-4A38-82E5-CD668F8011A7}" type="parTrans" cxnId="{0C729760-6372-4CEC-B6AB-A343DC7BE2E6}">
      <dgm:prSet/>
      <dgm:spPr/>
      <dgm:t>
        <a:bodyPr/>
        <a:lstStyle/>
        <a:p>
          <a:endParaRPr lang="en-US"/>
        </a:p>
      </dgm:t>
    </dgm:pt>
    <dgm:pt modelId="{72D99FC7-A6BD-4EBD-8315-5BD5B15C221B}" type="sibTrans" cxnId="{0C729760-6372-4CEC-B6AB-A343DC7BE2E6}">
      <dgm:prSet/>
      <dgm:spPr/>
      <dgm:t>
        <a:bodyPr/>
        <a:lstStyle/>
        <a:p>
          <a:endParaRPr lang="en-US"/>
        </a:p>
      </dgm:t>
    </dgm:pt>
    <dgm:pt modelId="{C850FBA4-924A-44B9-9D96-CED56C2DAD5E}">
      <dgm:prSet custT="1"/>
      <dgm:spPr/>
      <dgm:t>
        <a:bodyPr/>
        <a:lstStyle/>
        <a:p>
          <a:r>
            <a:rPr lang="de-DE" sz="3200" dirty="0"/>
            <a:t>	</a:t>
          </a:r>
          <a:r>
            <a:rPr lang="de-DE" sz="2800" b="1" dirty="0"/>
            <a:t>PLATTFORM:</a:t>
          </a:r>
          <a:r>
            <a:rPr lang="de-DE" sz="2800"/>
            <a:t>		</a:t>
          </a:r>
          <a:r>
            <a:rPr lang="de-DE" sz="2400"/>
            <a:t>PC</a:t>
          </a:r>
          <a:endParaRPr lang="en-US" sz="3200" dirty="0"/>
        </a:p>
      </dgm:t>
    </dgm:pt>
    <dgm:pt modelId="{29FCB3AB-4EF4-451B-B137-A2AB8D88CAB3}" type="parTrans" cxnId="{6F38F645-9BC9-4332-910A-C2E679D81EA6}">
      <dgm:prSet/>
      <dgm:spPr/>
      <dgm:t>
        <a:bodyPr/>
        <a:lstStyle/>
        <a:p>
          <a:endParaRPr lang="en-US"/>
        </a:p>
      </dgm:t>
    </dgm:pt>
    <dgm:pt modelId="{E42DE383-7E83-45D5-A56E-3FBA1C7061DD}" type="sibTrans" cxnId="{6F38F645-9BC9-4332-910A-C2E679D81EA6}">
      <dgm:prSet/>
      <dgm:spPr/>
      <dgm:t>
        <a:bodyPr/>
        <a:lstStyle/>
        <a:p>
          <a:endParaRPr lang="en-US"/>
        </a:p>
      </dgm:t>
    </dgm:pt>
    <dgm:pt modelId="{043985B7-6EDD-4785-8383-3B17233AFBAD}" type="pres">
      <dgm:prSet presAssocID="{7D71EDF2-34C8-4D72-B42E-31B5C823484F}" presName="linear" presStyleCnt="0">
        <dgm:presLayoutVars>
          <dgm:animLvl val="lvl"/>
          <dgm:resizeHandles val="exact"/>
        </dgm:presLayoutVars>
      </dgm:prSet>
      <dgm:spPr/>
    </dgm:pt>
    <dgm:pt modelId="{78E47F96-8CD3-4AE1-A629-E99868BF0965}" type="pres">
      <dgm:prSet presAssocID="{AAD447D3-9C20-4AEE-BF1C-C41ECB9D90CA}" presName="parentText" presStyleLbl="node1" presStyleIdx="0" presStyleCnt="3">
        <dgm:presLayoutVars>
          <dgm:chMax val="0"/>
          <dgm:bulletEnabled val="1"/>
        </dgm:presLayoutVars>
      </dgm:prSet>
      <dgm:spPr/>
    </dgm:pt>
    <dgm:pt modelId="{89C9474A-9137-461C-AB72-DD5DF103586D}" type="pres">
      <dgm:prSet presAssocID="{97B291E0-6F5D-4366-9948-E2E063F342E0}" presName="spacer" presStyleCnt="0"/>
      <dgm:spPr/>
    </dgm:pt>
    <dgm:pt modelId="{535E83C7-C800-45BA-A55D-BD02322722D9}" type="pres">
      <dgm:prSet presAssocID="{BC694D33-4F33-462F-9E5D-B47AC91EB2E8}" presName="parentText" presStyleLbl="node1" presStyleIdx="1" presStyleCnt="3">
        <dgm:presLayoutVars>
          <dgm:chMax val="0"/>
          <dgm:bulletEnabled val="1"/>
        </dgm:presLayoutVars>
      </dgm:prSet>
      <dgm:spPr/>
    </dgm:pt>
    <dgm:pt modelId="{803DB1CC-B9F9-477F-A89C-535F415C036C}" type="pres">
      <dgm:prSet presAssocID="{72D99FC7-A6BD-4EBD-8315-5BD5B15C221B}" presName="spacer" presStyleCnt="0"/>
      <dgm:spPr/>
    </dgm:pt>
    <dgm:pt modelId="{E411DBE2-78BE-4C13-9602-CD69B6FBF05D}" type="pres">
      <dgm:prSet presAssocID="{C850FBA4-924A-44B9-9D96-CED56C2DAD5E}" presName="parentText" presStyleLbl="node1" presStyleIdx="2" presStyleCnt="3">
        <dgm:presLayoutVars>
          <dgm:chMax val="0"/>
          <dgm:bulletEnabled val="1"/>
        </dgm:presLayoutVars>
      </dgm:prSet>
      <dgm:spPr/>
    </dgm:pt>
  </dgm:ptLst>
  <dgm:cxnLst>
    <dgm:cxn modelId="{BCF7BE22-AA98-46A2-B0AA-76A1335AF505}" srcId="{7D71EDF2-34C8-4D72-B42E-31B5C823484F}" destId="{AAD447D3-9C20-4AEE-BF1C-C41ECB9D90CA}" srcOrd="0" destOrd="0" parTransId="{40F56957-2C40-459B-8F0B-3599A81F1124}" sibTransId="{97B291E0-6F5D-4366-9948-E2E063F342E0}"/>
    <dgm:cxn modelId="{0C729760-6372-4CEC-B6AB-A343DC7BE2E6}" srcId="{7D71EDF2-34C8-4D72-B42E-31B5C823484F}" destId="{BC694D33-4F33-462F-9E5D-B47AC91EB2E8}" srcOrd="1" destOrd="0" parTransId="{9F567CEE-AEA6-4A38-82E5-CD668F8011A7}" sibTransId="{72D99FC7-A6BD-4EBD-8315-5BD5B15C221B}"/>
    <dgm:cxn modelId="{6F38F645-9BC9-4332-910A-C2E679D81EA6}" srcId="{7D71EDF2-34C8-4D72-B42E-31B5C823484F}" destId="{C850FBA4-924A-44B9-9D96-CED56C2DAD5E}" srcOrd="2" destOrd="0" parTransId="{29FCB3AB-4EF4-451B-B137-A2AB8D88CAB3}" sibTransId="{E42DE383-7E83-45D5-A56E-3FBA1C7061DD}"/>
    <dgm:cxn modelId="{9331F94B-48B5-49AB-9FDE-29C432D9DC3F}" type="presOf" srcId="{7D71EDF2-34C8-4D72-B42E-31B5C823484F}" destId="{043985B7-6EDD-4785-8383-3B17233AFBAD}" srcOrd="0" destOrd="0" presId="urn:microsoft.com/office/officeart/2005/8/layout/vList2"/>
    <dgm:cxn modelId="{430DB780-2A2A-4E1E-87B1-DA286C4B1734}" type="presOf" srcId="{C850FBA4-924A-44B9-9D96-CED56C2DAD5E}" destId="{E411DBE2-78BE-4C13-9602-CD69B6FBF05D}" srcOrd="0" destOrd="0" presId="urn:microsoft.com/office/officeart/2005/8/layout/vList2"/>
    <dgm:cxn modelId="{CBA48D99-77CD-4F9D-8796-E637520D1F5B}" type="presOf" srcId="{AAD447D3-9C20-4AEE-BF1C-C41ECB9D90CA}" destId="{78E47F96-8CD3-4AE1-A629-E99868BF0965}" srcOrd="0" destOrd="0" presId="urn:microsoft.com/office/officeart/2005/8/layout/vList2"/>
    <dgm:cxn modelId="{A2D53CE4-7FE6-45E7-ACE6-C4F249A320BB}" type="presOf" srcId="{BC694D33-4F33-462F-9E5D-B47AC91EB2E8}" destId="{535E83C7-C800-45BA-A55D-BD02322722D9}" srcOrd="0" destOrd="0" presId="urn:microsoft.com/office/officeart/2005/8/layout/vList2"/>
    <dgm:cxn modelId="{0E2CB2F0-9165-462E-A685-763AE093C641}" type="presParOf" srcId="{043985B7-6EDD-4785-8383-3B17233AFBAD}" destId="{78E47F96-8CD3-4AE1-A629-E99868BF0965}" srcOrd="0" destOrd="0" presId="urn:microsoft.com/office/officeart/2005/8/layout/vList2"/>
    <dgm:cxn modelId="{14999DC0-EA92-4D97-B2A0-E655BE07C6ED}" type="presParOf" srcId="{043985B7-6EDD-4785-8383-3B17233AFBAD}" destId="{89C9474A-9137-461C-AB72-DD5DF103586D}" srcOrd="1" destOrd="0" presId="urn:microsoft.com/office/officeart/2005/8/layout/vList2"/>
    <dgm:cxn modelId="{367051A4-6DCF-437A-A53F-4468F86F9091}" type="presParOf" srcId="{043985B7-6EDD-4785-8383-3B17233AFBAD}" destId="{535E83C7-C800-45BA-A55D-BD02322722D9}" srcOrd="2" destOrd="0" presId="urn:microsoft.com/office/officeart/2005/8/layout/vList2"/>
    <dgm:cxn modelId="{BF5CF5EB-027E-4880-91ED-89A26AB95606}" type="presParOf" srcId="{043985B7-6EDD-4785-8383-3B17233AFBAD}" destId="{803DB1CC-B9F9-477F-A89C-535F415C036C}" srcOrd="3" destOrd="0" presId="urn:microsoft.com/office/officeart/2005/8/layout/vList2"/>
    <dgm:cxn modelId="{E9891D4B-B891-4560-A3E6-574B75D1C5DF}" type="presParOf" srcId="{043985B7-6EDD-4785-8383-3B17233AFBAD}" destId="{E411DBE2-78BE-4C13-9602-CD69B6FBF05D}"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3FBBA4B-2CD3-43DE-AE2B-0B1728566018}" type="doc">
      <dgm:prSet loTypeId="urn:microsoft.com/office/officeart/2018/5/layout/CenteredIconLabelDescriptionList" loCatId="icon" qsTypeId="urn:microsoft.com/office/officeart/2005/8/quickstyle/simple5" qsCatId="simple" csTypeId="urn:microsoft.com/office/officeart/2005/8/colors/accent2_2" csCatId="accent2" phldr="1"/>
      <dgm:spPr/>
      <dgm:t>
        <a:bodyPr/>
        <a:lstStyle/>
        <a:p>
          <a:endParaRPr lang="de-DE"/>
        </a:p>
      </dgm:t>
    </dgm:pt>
    <dgm:pt modelId="{D4AD7EDB-0E29-4488-85FF-F33C4D2E875D}">
      <dgm:prSet phldrT="[Text]" phldr="0"/>
      <dgm:spPr/>
      <dgm:t>
        <a:bodyPr/>
        <a:lstStyle/>
        <a:p>
          <a:pPr>
            <a:lnSpc>
              <a:spcPct val="100000"/>
            </a:lnSpc>
            <a:defRPr b="1"/>
          </a:pPr>
          <a:r>
            <a:rPr lang="de-DE" dirty="0"/>
            <a:t>EXPLORATION</a:t>
          </a:r>
        </a:p>
      </dgm:t>
    </dgm:pt>
    <dgm:pt modelId="{9C6834C8-984F-4201-B58E-1121C4334D78}" type="parTrans" cxnId="{9FAE532A-C309-4AED-BCE1-2829781E7DB8}">
      <dgm:prSet/>
      <dgm:spPr/>
      <dgm:t>
        <a:bodyPr/>
        <a:lstStyle/>
        <a:p>
          <a:endParaRPr lang="de-DE"/>
        </a:p>
      </dgm:t>
    </dgm:pt>
    <dgm:pt modelId="{154138D5-90F2-49D7-84F2-5BE747B7FEA2}" type="sibTrans" cxnId="{9FAE532A-C309-4AED-BCE1-2829781E7DB8}">
      <dgm:prSet/>
      <dgm:spPr/>
      <dgm:t>
        <a:bodyPr/>
        <a:lstStyle/>
        <a:p>
          <a:endParaRPr lang="de-DE"/>
        </a:p>
      </dgm:t>
    </dgm:pt>
    <dgm:pt modelId="{B8684A54-D22E-4CEE-A653-9665BE44DFCB}">
      <dgm:prSet phldrT="[Text]"/>
      <dgm:spPr/>
      <dgm:t>
        <a:bodyPr/>
        <a:lstStyle/>
        <a:p>
          <a:pPr>
            <a:lnSpc>
              <a:spcPct val="100000"/>
            </a:lnSpc>
          </a:pPr>
          <a:endParaRPr lang="de-DE" dirty="0"/>
        </a:p>
        <a:p>
          <a:pPr>
            <a:lnSpc>
              <a:spcPct val="100000"/>
            </a:lnSpc>
          </a:pPr>
          <a:r>
            <a:rPr lang="de-DE" dirty="0"/>
            <a:t>Erkundung,</a:t>
          </a:r>
        </a:p>
      </dgm:t>
    </dgm:pt>
    <dgm:pt modelId="{9D130E3C-34C7-4ADE-843F-6083897B74B5}" type="parTrans" cxnId="{04C5D397-F47D-4ED3-A376-35F1D7EF1A4D}">
      <dgm:prSet/>
      <dgm:spPr/>
      <dgm:t>
        <a:bodyPr/>
        <a:lstStyle/>
        <a:p>
          <a:endParaRPr lang="de-DE"/>
        </a:p>
      </dgm:t>
    </dgm:pt>
    <dgm:pt modelId="{D7BE10F8-419F-464A-B214-3BE41917B2AB}" type="sibTrans" cxnId="{04C5D397-F47D-4ED3-A376-35F1D7EF1A4D}">
      <dgm:prSet/>
      <dgm:spPr/>
      <dgm:t>
        <a:bodyPr/>
        <a:lstStyle/>
        <a:p>
          <a:endParaRPr lang="de-DE"/>
        </a:p>
      </dgm:t>
    </dgm:pt>
    <dgm:pt modelId="{E2D766FF-BBB8-4D6B-8698-3CC44B1C4D4C}">
      <dgm:prSet phldrT="[Text]" phldr="0"/>
      <dgm:spPr/>
      <dgm:t>
        <a:bodyPr/>
        <a:lstStyle/>
        <a:p>
          <a:pPr>
            <a:lnSpc>
              <a:spcPct val="100000"/>
            </a:lnSpc>
            <a:defRPr b="1"/>
          </a:pPr>
          <a:r>
            <a:rPr lang="de-DE"/>
            <a:t>BELOHNUNG</a:t>
          </a:r>
        </a:p>
      </dgm:t>
    </dgm:pt>
    <dgm:pt modelId="{A1BA2D4E-6D35-4538-8AEC-019AE66BBA99}" type="parTrans" cxnId="{952157EC-1D5D-487E-A6E9-AEFC78BB8A32}">
      <dgm:prSet/>
      <dgm:spPr/>
      <dgm:t>
        <a:bodyPr/>
        <a:lstStyle/>
        <a:p>
          <a:endParaRPr lang="de-DE"/>
        </a:p>
      </dgm:t>
    </dgm:pt>
    <dgm:pt modelId="{46B68ECC-A30A-42E7-A048-6AB1B27EBD3F}" type="sibTrans" cxnId="{952157EC-1D5D-487E-A6E9-AEFC78BB8A32}">
      <dgm:prSet/>
      <dgm:spPr/>
      <dgm:t>
        <a:bodyPr/>
        <a:lstStyle/>
        <a:p>
          <a:endParaRPr lang="de-DE"/>
        </a:p>
      </dgm:t>
    </dgm:pt>
    <dgm:pt modelId="{E1C54A38-47D1-40C3-85A9-9811AC376A2D}">
      <dgm:prSet phldrT="[Text]"/>
      <dgm:spPr/>
      <dgm:t>
        <a:bodyPr/>
        <a:lstStyle/>
        <a:p>
          <a:pPr>
            <a:lnSpc>
              <a:spcPct val="100000"/>
            </a:lnSpc>
          </a:pPr>
          <a:r>
            <a:rPr lang="de-DE"/>
            <a:t>  </a:t>
          </a:r>
          <a:endParaRPr lang="de-DE" dirty="0"/>
        </a:p>
        <a:p>
          <a:pPr>
            <a:lnSpc>
              <a:spcPct val="100000"/>
            </a:lnSpc>
          </a:pPr>
          <a:r>
            <a:rPr lang="de-DE" dirty="0"/>
            <a:t>Artefakten, Geld oder Wissen</a:t>
          </a:r>
        </a:p>
        <a:p>
          <a:pPr>
            <a:lnSpc>
              <a:spcPct val="100000"/>
            </a:lnSpc>
          </a:pPr>
          <a:r>
            <a:rPr lang="de-DE" dirty="0"/>
            <a:t>Beziehungen zu Teammitgliedern wechseln sich</a:t>
          </a:r>
        </a:p>
      </dgm:t>
    </dgm:pt>
    <dgm:pt modelId="{8953EDD8-ADC5-425B-9302-5117ED47869B}" type="parTrans" cxnId="{61214214-35C6-41CB-BA14-9A2DAA392A6E}">
      <dgm:prSet/>
      <dgm:spPr/>
      <dgm:t>
        <a:bodyPr/>
        <a:lstStyle/>
        <a:p>
          <a:endParaRPr lang="de-DE"/>
        </a:p>
      </dgm:t>
    </dgm:pt>
    <dgm:pt modelId="{B75B09F0-165C-49E1-BA38-B500AF4DA180}" type="sibTrans" cxnId="{61214214-35C6-41CB-BA14-9A2DAA392A6E}">
      <dgm:prSet/>
      <dgm:spPr/>
      <dgm:t>
        <a:bodyPr/>
        <a:lstStyle/>
        <a:p>
          <a:endParaRPr lang="de-DE"/>
        </a:p>
      </dgm:t>
    </dgm:pt>
    <dgm:pt modelId="{97A97592-F099-40FB-90B1-E3571086C093}">
      <dgm:prSet phldrT="[Text]" phldr="0"/>
      <dgm:spPr/>
      <dgm:t>
        <a:bodyPr/>
        <a:lstStyle/>
        <a:p>
          <a:pPr>
            <a:lnSpc>
              <a:spcPct val="100000"/>
            </a:lnSpc>
            <a:defRPr b="1"/>
          </a:pPr>
          <a:r>
            <a:rPr lang="de-DE" dirty="0"/>
            <a:t>KONSEQUENZEN</a:t>
          </a:r>
        </a:p>
      </dgm:t>
    </dgm:pt>
    <dgm:pt modelId="{4C20B1F9-3C4D-45F2-A8AB-4F0236618290}" type="parTrans" cxnId="{4FF0730D-753A-41BA-A6F0-A3BED8B05C4C}">
      <dgm:prSet/>
      <dgm:spPr/>
      <dgm:t>
        <a:bodyPr/>
        <a:lstStyle/>
        <a:p>
          <a:endParaRPr lang="de-DE"/>
        </a:p>
      </dgm:t>
    </dgm:pt>
    <dgm:pt modelId="{AF89C5F5-E8B4-4366-B271-1298AD186966}" type="sibTrans" cxnId="{4FF0730D-753A-41BA-A6F0-A3BED8B05C4C}">
      <dgm:prSet/>
      <dgm:spPr/>
      <dgm:t>
        <a:bodyPr/>
        <a:lstStyle/>
        <a:p>
          <a:endParaRPr lang="de-DE"/>
        </a:p>
      </dgm:t>
    </dgm:pt>
    <dgm:pt modelId="{59CE10E0-B9DF-4300-A117-B247C945AB86}">
      <dgm:prSet phldrT="[Text]"/>
      <dgm:spPr/>
      <dgm:t>
        <a:bodyPr/>
        <a:lstStyle/>
        <a:p>
          <a:pPr>
            <a:lnSpc>
              <a:spcPct val="100000"/>
            </a:lnSpc>
          </a:pPr>
          <a:endParaRPr lang="de-DE" dirty="0"/>
        </a:p>
        <a:p>
          <a:pPr>
            <a:lnSpc>
              <a:spcPct val="100000"/>
            </a:lnSpc>
          </a:pPr>
          <a:r>
            <a:rPr lang="de-DE" dirty="0"/>
            <a:t>Verlust von:</a:t>
          </a:r>
        </a:p>
        <a:p>
          <a:pPr>
            <a:lnSpc>
              <a:spcPct val="100000"/>
            </a:lnSpc>
          </a:pPr>
          <a:r>
            <a:rPr lang="de-DE" dirty="0"/>
            <a:t>Artefakten, Wissen, Ressourcen, Teammitgliedern</a:t>
          </a:r>
        </a:p>
      </dgm:t>
    </dgm:pt>
    <dgm:pt modelId="{668E263E-516C-4729-A2F7-3F8C18492B0B}" type="parTrans" cxnId="{AD994337-0A88-4FF3-B3A1-CEB3D8116345}">
      <dgm:prSet/>
      <dgm:spPr/>
      <dgm:t>
        <a:bodyPr/>
        <a:lstStyle/>
        <a:p>
          <a:endParaRPr lang="de-DE"/>
        </a:p>
      </dgm:t>
    </dgm:pt>
    <dgm:pt modelId="{FE4D5528-6140-44C1-B645-DEAECE5351A7}" type="sibTrans" cxnId="{AD994337-0A88-4FF3-B3A1-CEB3D8116345}">
      <dgm:prSet/>
      <dgm:spPr/>
      <dgm:t>
        <a:bodyPr/>
        <a:lstStyle/>
        <a:p>
          <a:endParaRPr lang="de-DE"/>
        </a:p>
      </dgm:t>
    </dgm:pt>
    <dgm:pt modelId="{3D1C6A47-8B11-49FE-95B1-9E3CCEB58476}">
      <dgm:prSet/>
      <dgm:spPr/>
      <dgm:t>
        <a:bodyPr/>
        <a:lstStyle/>
        <a:p>
          <a:pPr>
            <a:lnSpc>
              <a:spcPct val="100000"/>
            </a:lnSpc>
            <a:defRPr b="1"/>
          </a:pPr>
          <a:r>
            <a:rPr lang="de-DE"/>
            <a:t>VORBEREITUNG</a:t>
          </a:r>
        </a:p>
      </dgm:t>
    </dgm:pt>
    <dgm:pt modelId="{6E7DC566-9A36-466C-AE08-B46268E1F78E}" type="parTrans" cxnId="{0AF12E2E-C0EA-45AD-900C-29F58913BFE9}">
      <dgm:prSet/>
      <dgm:spPr/>
      <dgm:t>
        <a:bodyPr/>
        <a:lstStyle/>
        <a:p>
          <a:endParaRPr lang="de-DE"/>
        </a:p>
      </dgm:t>
    </dgm:pt>
    <dgm:pt modelId="{ABF7014C-07E8-497D-AD10-87A1F7123F98}" type="sibTrans" cxnId="{0AF12E2E-C0EA-45AD-900C-29F58913BFE9}">
      <dgm:prSet/>
      <dgm:spPr/>
      <dgm:t>
        <a:bodyPr/>
        <a:lstStyle/>
        <a:p>
          <a:endParaRPr lang="en-US"/>
        </a:p>
      </dgm:t>
    </dgm:pt>
    <dgm:pt modelId="{FAB516D5-DB6B-466E-9EA5-AE8C1D65AB95}">
      <dgm:prSet/>
      <dgm:spPr/>
      <dgm:t>
        <a:bodyPr/>
        <a:lstStyle/>
        <a:p>
          <a:pPr>
            <a:lnSpc>
              <a:spcPct val="100000"/>
            </a:lnSpc>
          </a:pPr>
          <a:r>
            <a:rPr lang="de-DE" dirty="0"/>
            <a:t>Interaktionen,</a:t>
          </a:r>
        </a:p>
      </dgm:t>
    </dgm:pt>
    <dgm:pt modelId="{0662C1BC-F92B-4251-BBD2-A6101A5D4803}" type="parTrans" cxnId="{CDC2465A-35D0-43B5-A54E-2FADDF97E3B1}">
      <dgm:prSet/>
      <dgm:spPr/>
      <dgm:t>
        <a:bodyPr/>
        <a:lstStyle/>
        <a:p>
          <a:endParaRPr lang="de-DE"/>
        </a:p>
      </dgm:t>
    </dgm:pt>
    <dgm:pt modelId="{750DACB8-7723-4956-AA15-5759BE4DDA67}" type="sibTrans" cxnId="{CDC2465A-35D0-43B5-A54E-2FADDF97E3B1}">
      <dgm:prSet/>
      <dgm:spPr/>
      <dgm:t>
        <a:bodyPr/>
        <a:lstStyle/>
        <a:p>
          <a:endParaRPr lang="de-DE"/>
        </a:p>
      </dgm:t>
    </dgm:pt>
    <dgm:pt modelId="{DC019458-1F1C-4E32-81B1-B0F4F4B68322}">
      <dgm:prSet/>
      <dgm:spPr/>
      <dgm:t>
        <a:bodyPr/>
        <a:lstStyle/>
        <a:p>
          <a:pPr>
            <a:lnSpc>
              <a:spcPct val="100000"/>
            </a:lnSpc>
          </a:pPr>
          <a:r>
            <a:rPr lang="de-DE" dirty="0"/>
            <a:t>Entscheidung</a:t>
          </a:r>
        </a:p>
      </dgm:t>
    </dgm:pt>
    <dgm:pt modelId="{04434F56-E8A0-4B47-925D-649BEFC82151}" type="parTrans" cxnId="{B0216B82-8996-46F9-9D63-5877E6FED466}">
      <dgm:prSet/>
      <dgm:spPr/>
      <dgm:t>
        <a:bodyPr/>
        <a:lstStyle/>
        <a:p>
          <a:endParaRPr lang="de-DE"/>
        </a:p>
      </dgm:t>
    </dgm:pt>
    <dgm:pt modelId="{46E27ADF-A626-4072-9C58-7FACF1DCF05E}" type="sibTrans" cxnId="{B0216B82-8996-46F9-9D63-5877E6FED466}">
      <dgm:prSet/>
      <dgm:spPr/>
      <dgm:t>
        <a:bodyPr/>
        <a:lstStyle/>
        <a:p>
          <a:endParaRPr lang="de-DE"/>
        </a:p>
      </dgm:t>
    </dgm:pt>
    <dgm:pt modelId="{2DA78C22-EFFF-4E19-9242-35AD40F3C11C}">
      <dgm:prSet/>
      <dgm:spPr/>
      <dgm:t>
        <a:bodyPr/>
        <a:lstStyle/>
        <a:p>
          <a:pPr>
            <a:lnSpc>
              <a:spcPct val="100000"/>
            </a:lnSpc>
          </a:pPr>
          <a:endParaRPr lang="de-DE" dirty="0"/>
        </a:p>
        <a:p>
          <a:pPr>
            <a:lnSpc>
              <a:spcPct val="100000"/>
            </a:lnSpc>
          </a:pPr>
          <a:r>
            <a:rPr lang="de-DE" dirty="0"/>
            <a:t>Vorbereitung auf nächste Level</a:t>
          </a:r>
        </a:p>
        <a:p>
          <a:pPr>
            <a:lnSpc>
              <a:spcPct val="100000"/>
            </a:lnSpc>
          </a:pPr>
          <a:r>
            <a:rPr lang="de-DE" dirty="0"/>
            <a:t>Team und Ressourcen Management</a:t>
          </a:r>
        </a:p>
      </dgm:t>
    </dgm:pt>
    <dgm:pt modelId="{4ACDC980-3677-42D4-BE53-D29BA4A882FF}" type="parTrans" cxnId="{949979FB-102D-4973-92AB-6A4A1F0B0396}">
      <dgm:prSet/>
      <dgm:spPr/>
      <dgm:t>
        <a:bodyPr/>
        <a:lstStyle/>
        <a:p>
          <a:endParaRPr lang="de-DE"/>
        </a:p>
      </dgm:t>
    </dgm:pt>
    <dgm:pt modelId="{B6FEC18B-4FCD-48D2-B2D9-B545AAEEA037}" type="sibTrans" cxnId="{949979FB-102D-4973-92AB-6A4A1F0B0396}">
      <dgm:prSet/>
      <dgm:spPr/>
      <dgm:t>
        <a:bodyPr/>
        <a:lstStyle/>
        <a:p>
          <a:endParaRPr lang="en-US"/>
        </a:p>
      </dgm:t>
    </dgm:pt>
    <dgm:pt modelId="{D5F831ED-E5DD-436D-B280-C2D90F1F70CE}" type="pres">
      <dgm:prSet presAssocID="{23FBBA4B-2CD3-43DE-AE2B-0B1728566018}" presName="root" presStyleCnt="0">
        <dgm:presLayoutVars>
          <dgm:dir/>
          <dgm:resizeHandles val="exact"/>
        </dgm:presLayoutVars>
      </dgm:prSet>
      <dgm:spPr/>
    </dgm:pt>
    <dgm:pt modelId="{35660A2E-3223-4304-83B2-32BF6141139C}" type="pres">
      <dgm:prSet presAssocID="{D4AD7EDB-0E29-4488-85FF-F33C4D2E875D}" presName="compNode" presStyleCnt="0"/>
      <dgm:spPr/>
    </dgm:pt>
    <dgm:pt modelId="{FF3D6026-99FD-4A41-BD99-BA42C4F3E1B3}" type="pres">
      <dgm:prSet presAssocID="{D4AD7EDB-0E29-4488-85FF-F33C4D2E875D}"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Head with Gears"/>
        </a:ext>
      </dgm:extLst>
    </dgm:pt>
    <dgm:pt modelId="{378D8C18-BE62-4564-BFC2-1F58F54C29E3}" type="pres">
      <dgm:prSet presAssocID="{D4AD7EDB-0E29-4488-85FF-F33C4D2E875D}" presName="iconSpace" presStyleCnt="0"/>
      <dgm:spPr/>
    </dgm:pt>
    <dgm:pt modelId="{DFEFD8CE-54E6-4A95-9271-B77B12F2B340}" type="pres">
      <dgm:prSet presAssocID="{D4AD7EDB-0E29-4488-85FF-F33C4D2E875D}" presName="parTx" presStyleLbl="revTx" presStyleIdx="0" presStyleCnt="8">
        <dgm:presLayoutVars>
          <dgm:chMax val="0"/>
          <dgm:chPref val="0"/>
        </dgm:presLayoutVars>
      </dgm:prSet>
      <dgm:spPr/>
    </dgm:pt>
    <dgm:pt modelId="{29B2F6D6-67C8-4CC3-880B-494EAB5978E6}" type="pres">
      <dgm:prSet presAssocID="{D4AD7EDB-0E29-4488-85FF-F33C4D2E875D}" presName="txSpace" presStyleCnt="0"/>
      <dgm:spPr/>
    </dgm:pt>
    <dgm:pt modelId="{BBA0EBA8-4B43-4FA7-A6C7-904AD682C122}" type="pres">
      <dgm:prSet presAssocID="{D4AD7EDB-0E29-4488-85FF-F33C4D2E875D}" presName="desTx" presStyleLbl="revTx" presStyleIdx="1" presStyleCnt="8">
        <dgm:presLayoutVars/>
      </dgm:prSet>
      <dgm:spPr/>
    </dgm:pt>
    <dgm:pt modelId="{18D8CBF1-8862-40BF-A5D6-4CA6F278B425}" type="pres">
      <dgm:prSet presAssocID="{154138D5-90F2-49D7-84F2-5BE747B7FEA2}" presName="sibTrans" presStyleCnt="0"/>
      <dgm:spPr/>
    </dgm:pt>
    <dgm:pt modelId="{F6273005-4F9F-4D47-81CA-D3653470BC58}" type="pres">
      <dgm:prSet presAssocID="{E2D766FF-BBB8-4D6B-8698-3CC44B1C4D4C}" presName="compNode" presStyleCnt="0"/>
      <dgm:spPr/>
    </dgm:pt>
    <dgm:pt modelId="{B5B09CD8-A43E-4D5C-A221-ACD7CA12695D}" type="pres">
      <dgm:prSet presAssocID="{E2D766FF-BBB8-4D6B-8698-3CC44B1C4D4C}"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Ribbon"/>
        </a:ext>
      </dgm:extLst>
    </dgm:pt>
    <dgm:pt modelId="{204BDD69-0533-44A7-BEA2-1A207E627E5F}" type="pres">
      <dgm:prSet presAssocID="{E2D766FF-BBB8-4D6B-8698-3CC44B1C4D4C}" presName="iconSpace" presStyleCnt="0"/>
      <dgm:spPr/>
    </dgm:pt>
    <dgm:pt modelId="{E71290B7-589F-41C4-BB36-33EDFABAC282}" type="pres">
      <dgm:prSet presAssocID="{E2D766FF-BBB8-4D6B-8698-3CC44B1C4D4C}" presName="parTx" presStyleLbl="revTx" presStyleIdx="2" presStyleCnt="8">
        <dgm:presLayoutVars>
          <dgm:chMax val="0"/>
          <dgm:chPref val="0"/>
        </dgm:presLayoutVars>
      </dgm:prSet>
      <dgm:spPr/>
    </dgm:pt>
    <dgm:pt modelId="{8BE5C035-D78A-477A-89A0-395023E95C5E}" type="pres">
      <dgm:prSet presAssocID="{E2D766FF-BBB8-4D6B-8698-3CC44B1C4D4C}" presName="txSpace" presStyleCnt="0"/>
      <dgm:spPr/>
    </dgm:pt>
    <dgm:pt modelId="{09907EF0-2209-4153-A9B2-CB7988D15B1A}" type="pres">
      <dgm:prSet presAssocID="{E2D766FF-BBB8-4D6B-8698-3CC44B1C4D4C}" presName="desTx" presStyleLbl="revTx" presStyleIdx="3" presStyleCnt="8">
        <dgm:presLayoutVars/>
      </dgm:prSet>
      <dgm:spPr/>
    </dgm:pt>
    <dgm:pt modelId="{5156F68E-C532-4D91-8C3D-4FD5C81455D0}" type="pres">
      <dgm:prSet presAssocID="{46B68ECC-A30A-42E7-A048-6AB1B27EBD3F}" presName="sibTrans" presStyleCnt="0"/>
      <dgm:spPr/>
    </dgm:pt>
    <dgm:pt modelId="{BC1B5362-1AE7-4789-92C5-A797EF692BBA}" type="pres">
      <dgm:prSet presAssocID="{97A97592-F099-40FB-90B1-E3571086C093}" presName="compNode" presStyleCnt="0"/>
      <dgm:spPr/>
    </dgm:pt>
    <dgm:pt modelId="{310BB075-8ABF-4406-B269-4F468288C91C}" type="pres">
      <dgm:prSet presAssocID="{97A97592-F099-40FB-90B1-E3571086C093}"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Scales of Justice"/>
        </a:ext>
      </dgm:extLst>
    </dgm:pt>
    <dgm:pt modelId="{061FD332-6719-4C69-B4DD-C1B85ACCDFE2}" type="pres">
      <dgm:prSet presAssocID="{97A97592-F099-40FB-90B1-E3571086C093}" presName="iconSpace" presStyleCnt="0"/>
      <dgm:spPr/>
    </dgm:pt>
    <dgm:pt modelId="{6C89F15C-1CC1-4918-9C00-04A558232624}" type="pres">
      <dgm:prSet presAssocID="{97A97592-F099-40FB-90B1-E3571086C093}" presName="parTx" presStyleLbl="revTx" presStyleIdx="4" presStyleCnt="8">
        <dgm:presLayoutVars>
          <dgm:chMax val="0"/>
          <dgm:chPref val="0"/>
        </dgm:presLayoutVars>
      </dgm:prSet>
      <dgm:spPr/>
    </dgm:pt>
    <dgm:pt modelId="{E50F4CED-B985-406E-9254-6397B7E27ED0}" type="pres">
      <dgm:prSet presAssocID="{97A97592-F099-40FB-90B1-E3571086C093}" presName="txSpace" presStyleCnt="0"/>
      <dgm:spPr/>
    </dgm:pt>
    <dgm:pt modelId="{BA273BC3-730B-405A-A948-4620EFF84527}" type="pres">
      <dgm:prSet presAssocID="{97A97592-F099-40FB-90B1-E3571086C093}" presName="desTx" presStyleLbl="revTx" presStyleIdx="5" presStyleCnt="8">
        <dgm:presLayoutVars/>
      </dgm:prSet>
      <dgm:spPr/>
    </dgm:pt>
    <dgm:pt modelId="{E3792C54-EFDE-440D-806F-8CB2AD7504BF}" type="pres">
      <dgm:prSet presAssocID="{AF89C5F5-E8B4-4366-B271-1298AD186966}" presName="sibTrans" presStyleCnt="0"/>
      <dgm:spPr/>
    </dgm:pt>
    <dgm:pt modelId="{5D2DF053-FDFD-4507-B8A2-F239216A3BDB}" type="pres">
      <dgm:prSet presAssocID="{3D1C6A47-8B11-49FE-95B1-9E3CCEB58476}" presName="compNode" presStyleCnt="0"/>
      <dgm:spPr/>
    </dgm:pt>
    <dgm:pt modelId="{2907D5E7-B1C1-41B3-AF1C-B8B166EA5FFE}" type="pres">
      <dgm:prSet presAssocID="{3D1C6A47-8B11-49FE-95B1-9E3CCEB58476}" presName="iconRect" presStyleLbl="node1" presStyleIdx="3" presStyleCnt="4"/>
      <dgm:spPr>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Klemmbrett abgehakt mit einfarbiger Füllung"/>
        </a:ext>
      </dgm:extLst>
    </dgm:pt>
    <dgm:pt modelId="{77354923-4BBB-4A58-8FF5-4A27A055283D}" type="pres">
      <dgm:prSet presAssocID="{3D1C6A47-8B11-49FE-95B1-9E3CCEB58476}" presName="iconSpace" presStyleCnt="0"/>
      <dgm:spPr/>
    </dgm:pt>
    <dgm:pt modelId="{1FE0131F-1087-4560-8CB5-56F657318CC4}" type="pres">
      <dgm:prSet presAssocID="{3D1C6A47-8B11-49FE-95B1-9E3CCEB58476}" presName="parTx" presStyleLbl="revTx" presStyleIdx="6" presStyleCnt="8">
        <dgm:presLayoutVars>
          <dgm:chMax val="0"/>
          <dgm:chPref val="0"/>
        </dgm:presLayoutVars>
      </dgm:prSet>
      <dgm:spPr/>
    </dgm:pt>
    <dgm:pt modelId="{5DF931C6-3885-4C9E-A3F4-8FC49586B981}" type="pres">
      <dgm:prSet presAssocID="{3D1C6A47-8B11-49FE-95B1-9E3CCEB58476}" presName="txSpace" presStyleCnt="0"/>
      <dgm:spPr/>
    </dgm:pt>
    <dgm:pt modelId="{9B10A88B-C56D-450A-9AF6-4FAB5BEABA35}" type="pres">
      <dgm:prSet presAssocID="{3D1C6A47-8B11-49FE-95B1-9E3CCEB58476}" presName="desTx" presStyleLbl="revTx" presStyleIdx="7" presStyleCnt="8">
        <dgm:presLayoutVars/>
      </dgm:prSet>
      <dgm:spPr/>
    </dgm:pt>
  </dgm:ptLst>
  <dgm:cxnLst>
    <dgm:cxn modelId="{4FF0730D-753A-41BA-A6F0-A3BED8B05C4C}" srcId="{23FBBA4B-2CD3-43DE-AE2B-0B1728566018}" destId="{97A97592-F099-40FB-90B1-E3571086C093}" srcOrd="2" destOrd="0" parTransId="{4C20B1F9-3C4D-45F2-A8AB-4F0236618290}" sibTransId="{AF89C5F5-E8B4-4366-B271-1298AD186966}"/>
    <dgm:cxn modelId="{61214214-35C6-41CB-BA14-9A2DAA392A6E}" srcId="{E2D766FF-BBB8-4D6B-8698-3CC44B1C4D4C}" destId="{E1C54A38-47D1-40C3-85A9-9811AC376A2D}" srcOrd="0" destOrd="0" parTransId="{8953EDD8-ADC5-425B-9302-5117ED47869B}" sibTransId="{B75B09F0-165C-49E1-BA38-B500AF4DA180}"/>
    <dgm:cxn modelId="{1129121F-945C-447A-8994-AA8ACC5281F7}" type="presOf" srcId="{2DA78C22-EFFF-4E19-9242-35AD40F3C11C}" destId="{9B10A88B-C56D-450A-9AF6-4FAB5BEABA35}" srcOrd="0" destOrd="0" presId="urn:microsoft.com/office/officeart/2018/5/layout/CenteredIconLabelDescriptionList"/>
    <dgm:cxn modelId="{9FAE532A-C309-4AED-BCE1-2829781E7DB8}" srcId="{23FBBA4B-2CD3-43DE-AE2B-0B1728566018}" destId="{D4AD7EDB-0E29-4488-85FF-F33C4D2E875D}" srcOrd="0" destOrd="0" parTransId="{9C6834C8-984F-4201-B58E-1121C4334D78}" sibTransId="{154138D5-90F2-49D7-84F2-5BE747B7FEA2}"/>
    <dgm:cxn modelId="{0AF12E2E-C0EA-45AD-900C-29F58913BFE9}" srcId="{23FBBA4B-2CD3-43DE-AE2B-0B1728566018}" destId="{3D1C6A47-8B11-49FE-95B1-9E3CCEB58476}" srcOrd="3" destOrd="0" parTransId="{6E7DC566-9A36-466C-AE08-B46268E1F78E}" sibTransId="{ABF7014C-07E8-497D-AD10-87A1F7123F98}"/>
    <dgm:cxn modelId="{AD994337-0A88-4FF3-B3A1-CEB3D8116345}" srcId="{97A97592-F099-40FB-90B1-E3571086C093}" destId="{59CE10E0-B9DF-4300-A117-B247C945AB86}" srcOrd="0" destOrd="0" parTransId="{668E263E-516C-4729-A2F7-3F8C18492B0B}" sibTransId="{FE4D5528-6140-44C1-B645-DEAECE5351A7}"/>
    <dgm:cxn modelId="{1A49C445-3CF2-46BF-B8CB-8BF15A439DD3}" type="presOf" srcId="{B8684A54-D22E-4CEE-A653-9665BE44DFCB}" destId="{BBA0EBA8-4B43-4FA7-A6C7-904AD682C122}" srcOrd="0" destOrd="0" presId="urn:microsoft.com/office/officeart/2018/5/layout/CenteredIconLabelDescriptionList"/>
    <dgm:cxn modelId="{6B420C52-A7A5-4D4E-87CB-3DFD57972B2F}" type="presOf" srcId="{E2D766FF-BBB8-4D6B-8698-3CC44B1C4D4C}" destId="{E71290B7-589F-41C4-BB36-33EDFABAC282}" srcOrd="0" destOrd="0" presId="urn:microsoft.com/office/officeart/2018/5/layout/CenteredIconLabelDescriptionList"/>
    <dgm:cxn modelId="{4FE79E59-7A6A-4A42-A7A2-890729A9A601}" type="presOf" srcId="{FAB516D5-DB6B-466E-9EA5-AE8C1D65AB95}" destId="{BBA0EBA8-4B43-4FA7-A6C7-904AD682C122}" srcOrd="0" destOrd="1" presId="urn:microsoft.com/office/officeart/2018/5/layout/CenteredIconLabelDescriptionList"/>
    <dgm:cxn modelId="{AB212A7A-71F7-4C15-A471-3B2A5B6183A2}" type="presOf" srcId="{DC019458-1F1C-4E32-81B1-B0F4F4B68322}" destId="{BBA0EBA8-4B43-4FA7-A6C7-904AD682C122}" srcOrd="0" destOrd="2" presId="urn:microsoft.com/office/officeart/2018/5/layout/CenteredIconLabelDescriptionList"/>
    <dgm:cxn modelId="{CDC2465A-35D0-43B5-A54E-2FADDF97E3B1}" srcId="{D4AD7EDB-0E29-4488-85FF-F33C4D2E875D}" destId="{FAB516D5-DB6B-466E-9EA5-AE8C1D65AB95}" srcOrd="1" destOrd="0" parTransId="{0662C1BC-F92B-4251-BBD2-A6101A5D4803}" sibTransId="{750DACB8-7723-4956-AA15-5759BE4DDA67}"/>
    <dgm:cxn modelId="{B0216B82-8996-46F9-9D63-5877E6FED466}" srcId="{D4AD7EDB-0E29-4488-85FF-F33C4D2E875D}" destId="{DC019458-1F1C-4E32-81B1-B0F4F4B68322}" srcOrd="2" destOrd="0" parTransId="{04434F56-E8A0-4B47-925D-649BEFC82151}" sibTransId="{46E27ADF-A626-4072-9C58-7FACF1DCF05E}"/>
    <dgm:cxn modelId="{F3C9C188-5974-459A-9C4B-6EED0A1D4AA7}" type="presOf" srcId="{97A97592-F099-40FB-90B1-E3571086C093}" destId="{6C89F15C-1CC1-4918-9C00-04A558232624}" srcOrd="0" destOrd="0" presId="urn:microsoft.com/office/officeart/2018/5/layout/CenteredIconLabelDescriptionList"/>
    <dgm:cxn modelId="{1C22D190-CDE5-4370-A45D-AE93DF508059}" type="presOf" srcId="{E1C54A38-47D1-40C3-85A9-9811AC376A2D}" destId="{09907EF0-2209-4153-A9B2-CB7988D15B1A}" srcOrd="0" destOrd="0" presId="urn:microsoft.com/office/officeart/2018/5/layout/CenteredIconLabelDescriptionList"/>
    <dgm:cxn modelId="{04C5D397-F47D-4ED3-A376-35F1D7EF1A4D}" srcId="{D4AD7EDB-0E29-4488-85FF-F33C4D2E875D}" destId="{B8684A54-D22E-4CEE-A653-9665BE44DFCB}" srcOrd="0" destOrd="0" parTransId="{9D130E3C-34C7-4ADE-843F-6083897B74B5}" sibTransId="{D7BE10F8-419F-464A-B214-3BE41917B2AB}"/>
    <dgm:cxn modelId="{0B67289F-022D-4AC0-BB63-C4286FD7E675}" type="presOf" srcId="{23FBBA4B-2CD3-43DE-AE2B-0B1728566018}" destId="{D5F831ED-E5DD-436D-B280-C2D90F1F70CE}" srcOrd="0" destOrd="0" presId="urn:microsoft.com/office/officeart/2018/5/layout/CenteredIconLabelDescriptionList"/>
    <dgm:cxn modelId="{65A898A8-78BA-4A28-A8A1-AE1D465F9770}" type="presOf" srcId="{D4AD7EDB-0E29-4488-85FF-F33C4D2E875D}" destId="{DFEFD8CE-54E6-4A95-9271-B77B12F2B340}" srcOrd="0" destOrd="0" presId="urn:microsoft.com/office/officeart/2018/5/layout/CenteredIconLabelDescriptionList"/>
    <dgm:cxn modelId="{C28658B4-87EC-4679-B28F-6C671040E670}" type="presOf" srcId="{3D1C6A47-8B11-49FE-95B1-9E3CCEB58476}" destId="{1FE0131F-1087-4560-8CB5-56F657318CC4}" srcOrd="0" destOrd="0" presId="urn:microsoft.com/office/officeart/2018/5/layout/CenteredIconLabelDescriptionList"/>
    <dgm:cxn modelId="{FED350E2-33BB-4135-BC3D-2DC85EFD5ACF}" type="presOf" srcId="{59CE10E0-B9DF-4300-A117-B247C945AB86}" destId="{BA273BC3-730B-405A-A948-4620EFF84527}" srcOrd="0" destOrd="0" presId="urn:microsoft.com/office/officeart/2018/5/layout/CenteredIconLabelDescriptionList"/>
    <dgm:cxn modelId="{952157EC-1D5D-487E-A6E9-AEFC78BB8A32}" srcId="{23FBBA4B-2CD3-43DE-AE2B-0B1728566018}" destId="{E2D766FF-BBB8-4D6B-8698-3CC44B1C4D4C}" srcOrd="1" destOrd="0" parTransId="{A1BA2D4E-6D35-4538-8AEC-019AE66BBA99}" sibTransId="{46B68ECC-A30A-42E7-A048-6AB1B27EBD3F}"/>
    <dgm:cxn modelId="{949979FB-102D-4973-92AB-6A4A1F0B0396}" srcId="{3D1C6A47-8B11-49FE-95B1-9E3CCEB58476}" destId="{2DA78C22-EFFF-4E19-9242-35AD40F3C11C}" srcOrd="0" destOrd="0" parTransId="{4ACDC980-3677-42D4-BE53-D29BA4A882FF}" sibTransId="{B6FEC18B-4FCD-48D2-B2D9-B545AAEEA037}"/>
    <dgm:cxn modelId="{C0B0893C-69F3-43C1-8789-F9A8EE7ED1FB}" type="presParOf" srcId="{D5F831ED-E5DD-436D-B280-C2D90F1F70CE}" destId="{35660A2E-3223-4304-83B2-32BF6141139C}" srcOrd="0" destOrd="0" presId="urn:microsoft.com/office/officeart/2018/5/layout/CenteredIconLabelDescriptionList"/>
    <dgm:cxn modelId="{7CA35BDA-4CAC-4B82-95F2-F79521352FD4}" type="presParOf" srcId="{35660A2E-3223-4304-83B2-32BF6141139C}" destId="{FF3D6026-99FD-4A41-BD99-BA42C4F3E1B3}" srcOrd="0" destOrd="0" presId="urn:microsoft.com/office/officeart/2018/5/layout/CenteredIconLabelDescriptionList"/>
    <dgm:cxn modelId="{1C928E7B-F25D-49EF-BD7C-C24D51DB5B02}" type="presParOf" srcId="{35660A2E-3223-4304-83B2-32BF6141139C}" destId="{378D8C18-BE62-4564-BFC2-1F58F54C29E3}" srcOrd="1" destOrd="0" presId="urn:microsoft.com/office/officeart/2018/5/layout/CenteredIconLabelDescriptionList"/>
    <dgm:cxn modelId="{29808267-09F0-4440-B908-0DC79828D64B}" type="presParOf" srcId="{35660A2E-3223-4304-83B2-32BF6141139C}" destId="{DFEFD8CE-54E6-4A95-9271-B77B12F2B340}" srcOrd="2" destOrd="0" presId="urn:microsoft.com/office/officeart/2018/5/layout/CenteredIconLabelDescriptionList"/>
    <dgm:cxn modelId="{30232250-AAC0-4AC3-B2BE-C97D8E0BF430}" type="presParOf" srcId="{35660A2E-3223-4304-83B2-32BF6141139C}" destId="{29B2F6D6-67C8-4CC3-880B-494EAB5978E6}" srcOrd="3" destOrd="0" presId="urn:microsoft.com/office/officeart/2018/5/layout/CenteredIconLabelDescriptionList"/>
    <dgm:cxn modelId="{AA8A09BE-510A-454E-8825-97565F7E7894}" type="presParOf" srcId="{35660A2E-3223-4304-83B2-32BF6141139C}" destId="{BBA0EBA8-4B43-4FA7-A6C7-904AD682C122}" srcOrd="4" destOrd="0" presId="urn:microsoft.com/office/officeart/2018/5/layout/CenteredIconLabelDescriptionList"/>
    <dgm:cxn modelId="{6579C491-D678-493A-B450-FAE97631166E}" type="presParOf" srcId="{D5F831ED-E5DD-436D-B280-C2D90F1F70CE}" destId="{18D8CBF1-8862-40BF-A5D6-4CA6F278B425}" srcOrd="1" destOrd="0" presId="urn:microsoft.com/office/officeart/2018/5/layout/CenteredIconLabelDescriptionList"/>
    <dgm:cxn modelId="{CF79FDC0-0211-4DFB-B574-F8496F7DDCC2}" type="presParOf" srcId="{D5F831ED-E5DD-436D-B280-C2D90F1F70CE}" destId="{F6273005-4F9F-4D47-81CA-D3653470BC58}" srcOrd="2" destOrd="0" presId="urn:microsoft.com/office/officeart/2018/5/layout/CenteredIconLabelDescriptionList"/>
    <dgm:cxn modelId="{96DBC1D0-3EE6-43C7-BB0C-BFA5C87B5D8D}" type="presParOf" srcId="{F6273005-4F9F-4D47-81CA-D3653470BC58}" destId="{B5B09CD8-A43E-4D5C-A221-ACD7CA12695D}" srcOrd="0" destOrd="0" presId="urn:microsoft.com/office/officeart/2018/5/layout/CenteredIconLabelDescriptionList"/>
    <dgm:cxn modelId="{2C52A6C5-5D42-4A5A-930D-0AB2A18D172C}" type="presParOf" srcId="{F6273005-4F9F-4D47-81CA-D3653470BC58}" destId="{204BDD69-0533-44A7-BEA2-1A207E627E5F}" srcOrd="1" destOrd="0" presId="urn:microsoft.com/office/officeart/2018/5/layout/CenteredIconLabelDescriptionList"/>
    <dgm:cxn modelId="{62AAB689-297C-46CD-A1EE-DC4F6364394F}" type="presParOf" srcId="{F6273005-4F9F-4D47-81CA-D3653470BC58}" destId="{E71290B7-589F-41C4-BB36-33EDFABAC282}" srcOrd="2" destOrd="0" presId="urn:microsoft.com/office/officeart/2018/5/layout/CenteredIconLabelDescriptionList"/>
    <dgm:cxn modelId="{10E151E8-097F-4BEA-B8A4-36A5699A503E}" type="presParOf" srcId="{F6273005-4F9F-4D47-81CA-D3653470BC58}" destId="{8BE5C035-D78A-477A-89A0-395023E95C5E}" srcOrd="3" destOrd="0" presId="urn:microsoft.com/office/officeart/2018/5/layout/CenteredIconLabelDescriptionList"/>
    <dgm:cxn modelId="{CC19EBD5-D454-4D81-BCC0-10D5F9558832}" type="presParOf" srcId="{F6273005-4F9F-4D47-81CA-D3653470BC58}" destId="{09907EF0-2209-4153-A9B2-CB7988D15B1A}" srcOrd="4" destOrd="0" presId="urn:microsoft.com/office/officeart/2018/5/layout/CenteredIconLabelDescriptionList"/>
    <dgm:cxn modelId="{B37D2A55-60AE-4D5F-A2FF-C439BBD9F3E1}" type="presParOf" srcId="{D5F831ED-E5DD-436D-B280-C2D90F1F70CE}" destId="{5156F68E-C532-4D91-8C3D-4FD5C81455D0}" srcOrd="3" destOrd="0" presId="urn:microsoft.com/office/officeart/2018/5/layout/CenteredIconLabelDescriptionList"/>
    <dgm:cxn modelId="{C3C79E9E-4E06-4CC6-B445-5F2870186417}" type="presParOf" srcId="{D5F831ED-E5DD-436D-B280-C2D90F1F70CE}" destId="{BC1B5362-1AE7-4789-92C5-A797EF692BBA}" srcOrd="4" destOrd="0" presId="urn:microsoft.com/office/officeart/2018/5/layout/CenteredIconLabelDescriptionList"/>
    <dgm:cxn modelId="{8D94758C-08BD-433F-A568-0635D8B00237}" type="presParOf" srcId="{BC1B5362-1AE7-4789-92C5-A797EF692BBA}" destId="{310BB075-8ABF-4406-B269-4F468288C91C}" srcOrd="0" destOrd="0" presId="urn:microsoft.com/office/officeart/2018/5/layout/CenteredIconLabelDescriptionList"/>
    <dgm:cxn modelId="{86AE5769-83C5-44D3-ADD1-4156F60925DF}" type="presParOf" srcId="{BC1B5362-1AE7-4789-92C5-A797EF692BBA}" destId="{061FD332-6719-4C69-B4DD-C1B85ACCDFE2}" srcOrd="1" destOrd="0" presId="urn:microsoft.com/office/officeart/2018/5/layout/CenteredIconLabelDescriptionList"/>
    <dgm:cxn modelId="{76DE8AF0-6F23-45C1-98C0-1F891FF1C6AD}" type="presParOf" srcId="{BC1B5362-1AE7-4789-92C5-A797EF692BBA}" destId="{6C89F15C-1CC1-4918-9C00-04A558232624}" srcOrd="2" destOrd="0" presId="urn:microsoft.com/office/officeart/2018/5/layout/CenteredIconLabelDescriptionList"/>
    <dgm:cxn modelId="{F169A0FB-FA7E-4D95-9165-07D22CDEE359}" type="presParOf" srcId="{BC1B5362-1AE7-4789-92C5-A797EF692BBA}" destId="{E50F4CED-B985-406E-9254-6397B7E27ED0}" srcOrd="3" destOrd="0" presId="urn:microsoft.com/office/officeart/2018/5/layout/CenteredIconLabelDescriptionList"/>
    <dgm:cxn modelId="{BEDD6AE5-277D-456E-9306-35EE6C7A8E7A}" type="presParOf" srcId="{BC1B5362-1AE7-4789-92C5-A797EF692BBA}" destId="{BA273BC3-730B-405A-A948-4620EFF84527}" srcOrd="4" destOrd="0" presId="urn:microsoft.com/office/officeart/2018/5/layout/CenteredIconLabelDescriptionList"/>
    <dgm:cxn modelId="{375D935A-3B96-4593-938B-6278A7CD899F}" type="presParOf" srcId="{D5F831ED-E5DD-436D-B280-C2D90F1F70CE}" destId="{E3792C54-EFDE-440D-806F-8CB2AD7504BF}" srcOrd="5" destOrd="0" presId="urn:microsoft.com/office/officeart/2018/5/layout/CenteredIconLabelDescriptionList"/>
    <dgm:cxn modelId="{1493EDC8-D009-4EC0-92CA-8A9B34EE2C70}" type="presParOf" srcId="{D5F831ED-E5DD-436D-B280-C2D90F1F70CE}" destId="{5D2DF053-FDFD-4507-B8A2-F239216A3BDB}" srcOrd="6" destOrd="0" presId="urn:microsoft.com/office/officeart/2018/5/layout/CenteredIconLabelDescriptionList"/>
    <dgm:cxn modelId="{02365A5F-C6DC-4442-9E30-B6721942CF31}" type="presParOf" srcId="{5D2DF053-FDFD-4507-B8A2-F239216A3BDB}" destId="{2907D5E7-B1C1-41B3-AF1C-B8B166EA5FFE}" srcOrd="0" destOrd="0" presId="urn:microsoft.com/office/officeart/2018/5/layout/CenteredIconLabelDescriptionList"/>
    <dgm:cxn modelId="{0D6F0D8A-EE24-4122-9D6F-6DB3F0D15111}" type="presParOf" srcId="{5D2DF053-FDFD-4507-B8A2-F239216A3BDB}" destId="{77354923-4BBB-4A58-8FF5-4A27A055283D}" srcOrd="1" destOrd="0" presId="urn:microsoft.com/office/officeart/2018/5/layout/CenteredIconLabelDescriptionList"/>
    <dgm:cxn modelId="{9119B30B-BE1C-4F7E-A0F9-3192D0C16BC1}" type="presParOf" srcId="{5D2DF053-FDFD-4507-B8A2-F239216A3BDB}" destId="{1FE0131F-1087-4560-8CB5-56F657318CC4}" srcOrd="2" destOrd="0" presId="urn:microsoft.com/office/officeart/2018/5/layout/CenteredIconLabelDescriptionList"/>
    <dgm:cxn modelId="{AA0C19E6-548E-41EA-9CAB-BACAA8BED90E}" type="presParOf" srcId="{5D2DF053-FDFD-4507-B8A2-F239216A3BDB}" destId="{5DF931C6-3885-4C9E-A3F4-8FC49586B981}" srcOrd="3" destOrd="0" presId="urn:microsoft.com/office/officeart/2018/5/layout/CenteredIconLabelDescriptionList"/>
    <dgm:cxn modelId="{50FE4DEE-710C-422A-A644-C71590D59254}" type="presParOf" srcId="{5D2DF053-FDFD-4507-B8A2-F239216A3BDB}" destId="{9B10A88B-C56D-450A-9AF6-4FAB5BEABA35}" srcOrd="4" destOrd="0" presId="urn:microsoft.com/office/officeart/2018/5/layout/CenteredIconLabelDescriptionList"/>
  </dgm:cxnLst>
  <dgm:bg/>
  <dgm:whole/>
  <dgm:extLst>
    <a:ext uri="http://schemas.microsoft.com/office/drawing/2008/diagram">
      <dsp:dataModelExt xmlns:dsp="http://schemas.microsoft.com/office/drawing/2008/diagram" relId="rId9"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E47F96-8CD3-4AE1-A629-E99868BF0965}">
      <dsp:nvSpPr>
        <dsp:cNvPr id="0" name=""/>
        <dsp:cNvSpPr/>
      </dsp:nvSpPr>
      <dsp:spPr>
        <a:xfrm>
          <a:off x="0" y="16092"/>
          <a:ext cx="9332342" cy="1085760"/>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de-DE" sz="3200" kern="1200" dirty="0"/>
            <a:t>	</a:t>
          </a:r>
          <a:r>
            <a:rPr lang="de-DE" sz="2800" b="1" kern="1200" dirty="0"/>
            <a:t>ALTERSGRUPPE:</a:t>
          </a:r>
          <a:r>
            <a:rPr lang="de-DE" sz="2800" kern="1200" dirty="0"/>
            <a:t>		</a:t>
          </a:r>
          <a:r>
            <a:rPr lang="de-DE" sz="2400" kern="1200" dirty="0"/>
            <a:t>ab 16</a:t>
          </a:r>
          <a:endParaRPr lang="en-US" sz="3200" kern="1200" dirty="0"/>
        </a:p>
      </dsp:txBody>
      <dsp:txXfrm>
        <a:off x="53002" y="69094"/>
        <a:ext cx="9226338" cy="979756"/>
      </dsp:txXfrm>
    </dsp:sp>
    <dsp:sp modelId="{535E83C7-C800-45BA-A55D-BD02322722D9}">
      <dsp:nvSpPr>
        <dsp:cNvPr id="0" name=""/>
        <dsp:cNvSpPr/>
      </dsp:nvSpPr>
      <dsp:spPr>
        <a:xfrm>
          <a:off x="0" y="1268892"/>
          <a:ext cx="9332342" cy="1085760"/>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de-DE" sz="3200" kern="1200" dirty="0"/>
            <a:t>	</a:t>
          </a:r>
          <a:r>
            <a:rPr lang="de-DE" sz="2800" b="1" kern="1200" dirty="0"/>
            <a:t>GENERE:</a:t>
          </a:r>
          <a:r>
            <a:rPr lang="de-DE" sz="2800" kern="1200" dirty="0"/>
            <a:t>		</a:t>
          </a:r>
          <a:r>
            <a:rPr lang="de-DE" sz="2400" kern="1200" dirty="0"/>
            <a:t>RPG, Abenteuer, Puzzle</a:t>
          </a:r>
          <a:endParaRPr lang="en-US" sz="3200" kern="1200" dirty="0"/>
        </a:p>
      </dsp:txBody>
      <dsp:txXfrm>
        <a:off x="53002" y="1321894"/>
        <a:ext cx="9226338" cy="979756"/>
      </dsp:txXfrm>
    </dsp:sp>
    <dsp:sp modelId="{E411DBE2-78BE-4C13-9602-CD69B6FBF05D}">
      <dsp:nvSpPr>
        <dsp:cNvPr id="0" name=""/>
        <dsp:cNvSpPr/>
      </dsp:nvSpPr>
      <dsp:spPr>
        <a:xfrm>
          <a:off x="0" y="2521692"/>
          <a:ext cx="9332342" cy="1085760"/>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de-DE" sz="3200" kern="1200" dirty="0"/>
            <a:t>	</a:t>
          </a:r>
          <a:r>
            <a:rPr lang="de-DE" sz="2800" b="1" kern="1200" dirty="0"/>
            <a:t>PLATTFORM:</a:t>
          </a:r>
          <a:r>
            <a:rPr lang="de-DE" sz="2800" kern="1200"/>
            <a:t>		</a:t>
          </a:r>
          <a:r>
            <a:rPr lang="de-DE" sz="2400" kern="1200"/>
            <a:t>PC</a:t>
          </a:r>
          <a:endParaRPr lang="en-US" sz="3200" kern="1200" dirty="0"/>
        </a:p>
      </dsp:txBody>
      <dsp:txXfrm>
        <a:off x="53002" y="2574694"/>
        <a:ext cx="9226338" cy="97975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3D6026-99FD-4A41-BD99-BA42C4F3E1B3}">
      <dsp:nvSpPr>
        <dsp:cNvPr id="0" name=""/>
        <dsp:cNvSpPr/>
      </dsp:nvSpPr>
      <dsp:spPr>
        <a:xfrm>
          <a:off x="762194" y="605435"/>
          <a:ext cx="812109" cy="81210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DFEFD8CE-54E6-4A95-9271-B77B12F2B340}">
      <dsp:nvSpPr>
        <dsp:cNvPr id="0" name=""/>
        <dsp:cNvSpPr/>
      </dsp:nvSpPr>
      <dsp:spPr>
        <a:xfrm>
          <a:off x="8092" y="1552636"/>
          <a:ext cx="2320312" cy="3480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77900">
            <a:lnSpc>
              <a:spcPct val="100000"/>
            </a:lnSpc>
            <a:spcBef>
              <a:spcPct val="0"/>
            </a:spcBef>
            <a:spcAft>
              <a:spcPct val="35000"/>
            </a:spcAft>
            <a:buNone/>
            <a:defRPr b="1"/>
          </a:pPr>
          <a:r>
            <a:rPr lang="de-DE" sz="2200" kern="1200" dirty="0"/>
            <a:t>EXPLORATION</a:t>
          </a:r>
        </a:p>
      </dsp:txBody>
      <dsp:txXfrm>
        <a:off x="8092" y="1552636"/>
        <a:ext cx="2320312" cy="348046"/>
      </dsp:txXfrm>
    </dsp:sp>
    <dsp:sp modelId="{BBA0EBA8-4B43-4FA7-A6C7-904AD682C122}">
      <dsp:nvSpPr>
        <dsp:cNvPr id="0" name=""/>
        <dsp:cNvSpPr/>
      </dsp:nvSpPr>
      <dsp:spPr>
        <a:xfrm>
          <a:off x="8092" y="1963516"/>
          <a:ext cx="2320312" cy="17835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pPr>
          <a:endParaRPr lang="de-DE" sz="1700" kern="1200" dirty="0"/>
        </a:p>
        <a:p>
          <a:pPr marL="0" lvl="0" indent="0" algn="ctr" defTabSz="755650">
            <a:lnSpc>
              <a:spcPct val="100000"/>
            </a:lnSpc>
            <a:spcBef>
              <a:spcPct val="0"/>
            </a:spcBef>
            <a:spcAft>
              <a:spcPct val="35000"/>
            </a:spcAft>
            <a:buNone/>
          </a:pPr>
          <a:r>
            <a:rPr lang="de-DE" sz="1700" kern="1200" dirty="0"/>
            <a:t>Erkundung,</a:t>
          </a:r>
        </a:p>
        <a:p>
          <a:pPr marL="0" lvl="0" indent="0" algn="ctr" defTabSz="755650">
            <a:lnSpc>
              <a:spcPct val="100000"/>
            </a:lnSpc>
            <a:spcBef>
              <a:spcPct val="0"/>
            </a:spcBef>
            <a:spcAft>
              <a:spcPct val="35000"/>
            </a:spcAft>
            <a:buNone/>
          </a:pPr>
          <a:r>
            <a:rPr lang="de-DE" sz="1700" kern="1200" dirty="0"/>
            <a:t>Interaktionen,</a:t>
          </a:r>
        </a:p>
        <a:p>
          <a:pPr marL="0" lvl="0" indent="0" algn="ctr" defTabSz="755650">
            <a:lnSpc>
              <a:spcPct val="100000"/>
            </a:lnSpc>
            <a:spcBef>
              <a:spcPct val="0"/>
            </a:spcBef>
            <a:spcAft>
              <a:spcPct val="35000"/>
            </a:spcAft>
            <a:buNone/>
          </a:pPr>
          <a:r>
            <a:rPr lang="de-DE" sz="1700" kern="1200" dirty="0"/>
            <a:t>Entscheidung</a:t>
          </a:r>
        </a:p>
      </dsp:txBody>
      <dsp:txXfrm>
        <a:off x="8092" y="1963516"/>
        <a:ext cx="2320312" cy="1783592"/>
      </dsp:txXfrm>
    </dsp:sp>
    <dsp:sp modelId="{B5B09CD8-A43E-4D5C-A221-ACD7CA12695D}">
      <dsp:nvSpPr>
        <dsp:cNvPr id="0" name=""/>
        <dsp:cNvSpPr/>
      </dsp:nvSpPr>
      <dsp:spPr>
        <a:xfrm>
          <a:off x="3488561" y="605435"/>
          <a:ext cx="812109" cy="81210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E71290B7-589F-41C4-BB36-33EDFABAC282}">
      <dsp:nvSpPr>
        <dsp:cNvPr id="0" name=""/>
        <dsp:cNvSpPr/>
      </dsp:nvSpPr>
      <dsp:spPr>
        <a:xfrm>
          <a:off x="2734460" y="1552636"/>
          <a:ext cx="2320312" cy="3480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77900">
            <a:lnSpc>
              <a:spcPct val="100000"/>
            </a:lnSpc>
            <a:spcBef>
              <a:spcPct val="0"/>
            </a:spcBef>
            <a:spcAft>
              <a:spcPct val="35000"/>
            </a:spcAft>
            <a:buNone/>
            <a:defRPr b="1"/>
          </a:pPr>
          <a:r>
            <a:rPr lang="de-DE" sz="2200" kern="1200"/>
            <a:t>BELOHNUNG</a:t>
          </a:r>
        </a:p>
      </dsp:txBody>
      <dsp:txXfrm>
        <a:off x="2734460" y="1552636"/>
        <a:ext cx="2320312" cy="348046"/>
      </dsp:txXfrm>
    </dsp:sp>
    <dsp:sp modelId="{09907EF0-2209-4153-A9B2-CB7988D15B1A}">
      <dsp:nvSpPr>
        <dsp:cNvPr id="0" name=""/>
        <dsp:cNvSpPr/>
      </dsp:nvSpPr>
      <dsp:spPr>
        <a:xfrm>
          <a:off x="2734460" y="1963516"/>
          <a:ext cx="2320312" cy="17835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pPr>
          <a:r>
            <a:rPr lang="de-DE" sz="1700" kern="1200"/>
            <a:t>  </a:t>
          </a:r>
          <a:endParaRPr lang="de-DE" sz="1700" kern="1200" dirty="0"/>
        </a:p>
        <a:p>
          <a:pPr marL="0" lvl="0" indent="0" algn="ctr" defTabSz="755650">
            <a:lnSpc>
              <a:spcPct val="100000"/>
            </a:lnSpc>
            <a:spcBef>
              <a:spcPct val="0"/>
            </a:spcBef>
            <a:spcAft>
              <a:spcPct val="35000"/>
            </a:spcAft>
            <a:buNone/>
          </a:pPr>
          <a:r>
            <a:rPr lang="de-DE" sz="1700" kern="1200" dirty="0"/>
            <a:t>Artefakten, Geld oder Wissen</a:t>
          </a:r>
        </a:p>
        <a:p>
          <a:pPr marL="0" lvl="0" indent="0" algn="ctr" defTabSz="755650">
            <a:lnSpc>
              <a:spcPct val="100000"/>
            </a:lnSpc>
            <a:spcBef>
              <a:spcPct val="0"/>
            </a:spcBef>
            <a:spcAft>
              <a:spcPct val="35000"/>
            </a:spcAft>
            <a:buNone/>
          </a:pPr>
          <a:r>
            <a:rPr lang="de-DE" sz="1700" kern="1200" dirty="0"/>
            <a:t>Beziehungen zu Teammitgliedern wechseln sich</a:t>
          </a:r>
        </a:p>
      </dsp:txBody>
      <dsp:txXfrm>
        <a:off x="2734460" y="1963516"/>
        <a:ext cx="2320312" cy="1783592"/>
      </dsp:txXfrm>
    </dsp:sp>
    <dsp:sp modelId="{310BB075-8ABF-4406-B269-4F468288C91C}">
      <dsp:nvSpPr>
        <dsp:cNvPr id="0" name=""/>
        <dsp:cNvSpPr/>
      </dsp:nvSpPr>
      <dsp:spPr>
        <a:xfrm>
          <a:off x="6214928" y="605435"/>
          <a:ext cx="812109" cy="81210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6C89F15C-1CC1-4918-9C00-04A558232624}">
      <dsp:nvSpPr>
        <dsp:cNvPr id="0" name=""/>
        <dsp:cNvSpPr/>
      </dsp:nvSpPr>
      <dsp:spPr>
        <a:xfrm>
          <a:off x="5460827" y="1552636"/>
          <a:ext cx="2320312" cy="3480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77900">
            <a:lnSpc>
              <a:spcPct val="100000"/>
            </a:lnSpc>
            <a:spcBef>
              <a:spcPct val="0"/>
            </a:spcBef>
            <a:spcAft>
              <a:spcPct val="35000"/>
            </a:spcAft>
            <a:buNone/>
            <a:defRPr b="1"/>
          </a:pPr>
          <a:r>
            <a:rPr lang="de-DE" sz="2200" kern="1200" dirty="0"/>
            <a:t>KONSEQUENZEN</a:t>
          </a:r>
        </a:p>
      </dsp:txBody>
      <dsp:txXfrm>
        <a:off x="5460827" y="1552636"/>
        <a:ext cx="2320312" cy="348046"/>
      </dsp:txXfrm>
    </dsp:sp>
    <dsp:sp modelId="{BA273BC3-730B-405A-A948-4620EFF84527}">
      <dsp:nvSpPr>
        <dsp:cNvPr id="0" name=""/>
        <dsp:cNvSpPr/>
      </dsp:nvSpPr>
      <dsp:spPr>
        <a:xfrm>
          <a:off x="5460827" y="1963516"/>
          <a:ext cx="2320312" cy="17835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pPr>
          <a:endParaRPr lang="de-DE" sz="1700" kern="1200" dirty="0"/>
        </a:p>
        <a:p>
          <a:pPr marL="0" lvl="0" indent="0" algn="ctr" defTabSz="755650">
            <a:lnSpc>
              <a:spcPct val="100000"/>
            </a:lnSpc>
            <a:spcBef>
              <a:spcPct val="0"/>
            </a:spcBef>
            <a:spcAft>
              <a:spcPct val="35000"/>
            </a:spcAft>
            <a:buNone/>
          </a:pPr>
          <a:r>
            <a:rPr lang="de-DE" sz="1700" kern="1200" dirty="0"/>
            <a:t>Verlust von:</a:t>
          </a:r>
        </a:p>
        <a:p>
          <a:pPr marL="0" lvl="0" indent="0" algn="ctr" defTabSz="755650">
            <a:lnSpc>
              <a:spcPct val="100000"/>
            </a:lnSpc>
            <a:spcBef>
              <a:spcPct val="0"/>
            </a:spcBef>
            <a:spcAft>
              <a:spcPct val="35000"/>
            </a:spcAft>
            <a:buNone/>
          </a:pPr>
          <a:r>
            <a:rPr lang="de-DE" sz="1700" kern="1200" dirty="0"/>
            <a:t>Artefakten, Wissen, Ressourcen, Teammitgliedern</a:t>
          </a:r>
        </a:p>
      </dsp:txBody>
      <dsp:txXfrm>
        <a:off x="5460827" y="1963516"/>
        <a:ext cx="2320312" cy="1783592"/>
      </dsp:txXfrm>
    </dsp:sp>
    <dsp:sp modelId="{2907D5E7-B1C1-41B3-AF1C-B8B166EA5FFE}">
      <dsp:nvSpPr>
        <dsp:cNvPr id="0" name=""/>
        <dsp:cNvSpPr/>
      </dsp:nvSpPr>
      <dsp:spPr>
        <a:xfrm>
          <a:off x="8941296" y="605435"/>
          <a:ext cx="812109" cy="812109"/>
        </a:xfrm>
        <a:prstGeom prst="rect">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1FE0131F-1087-4560-8CB5-56F657318CC4}">
      <dsp:nvSpPr>
        <dsp:cNvPr id="0" name=""/>
        <dsp:cNvSpPr/>
      </dsp:nvSpPr>
      <dsp:spPr>
        <a:xfrm>
          <a:off x="8187194" y="1552636"/>
          <a:ext cx="2320312" cy="3480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77900">
            <a:lnSpc>
              <a:spcPct val="100000"/>
            </a:lnSpc>
            <a:spcBef>
              <a:spcPct val="0"/>
            </a:spcBef>
            <a:spcAft>
              <a:spcPct val="35000"/>
            </a:spcAft>
            <a:buNone/>
            <a:defRPr b="1"/>
          </a:pPr>
          <a:r>
            <a:rPr lang="de-DE" sz="2200" kern="1200"/>
            <a:t>VORBEREITUNG</a:t>
          </a:r>
        </a:p>
      </dsp:txBody>
      <dsp:txXfrm>
        <a:off x="8187194" y="1552636"/>
        <a:ext cx="2320312" cy="348046"/>
      </dsp:txXfrm>
    </dsp:sp>
    <dsp:sp modelId="{9B10A88B-C56D-450A-9AF6-4FAB5BEABA35}">
      <dsp:nvSpPr>
        <dsp:cNvPr id="0" name=""/>
        <dsp:cNvSpPr/>
      </dsp:nvSpPr>
      <dsp:spPr>
        <a:xfrm>
          <a:off x="8187194" y="1963516"/>
          <a:ext cx="2320312" cy="17835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pPr>
          <a:endParaRPr lang="de-DE" sz="1700" kern="1200" dirty="0"/>
        </a:p>
        <a:p>
          <a:pPr marL="0" lvl="0" indent="0" algn="ctr" defTabSz="755650">
            <a:lnSpc>
              <a:spcPct val="100000"/>
            </a:lnSpc>
            <a:spcBef>
              <a:spcPct val="0"/>
            </a:spcBef>
            <a:spcAft>
              <a:spcPct val="35000"/>
            </a:spcAft>
            <a:buNone/>
          </a:pPr>
          <a:r>
            <a:rPr lang="de-DE" sz="1700" kern="1200" dirty="0"/>
            <a:t>Vorbereitung auf nächste Level</a:t>
          </a:r>
        </a:p>
        <a:p>
          <a:pPr marL="0" lvl="0" indent="0" algn="ctr" defTabSz="755650">
            <a:lnSpc>
              <a:spcPct val="100000"/>
            </a:lnSpc>
            <a:spcBef>
              <a:spcPct val="0"/>
            </a:spcBef>
            <a:spcAft>
              <a:spcPct val="35000"/>
            </a:spcAft>
            <a:buNone/>
          </a:pPr>
          <a:r>
            <a:rPr lang="de-DE" sz="1700" kern="1200" dirty="0"/>
            <a:t>Team und Ressourcen Management</a:t>
          </a:r>
        </a:p>
      </dsp:txBody>
      <dsp:txXfrm>
        <a:off x="8187194" y="1963516"/>
        <a:ext cx="2320312" cy="178359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D044E7-FA3F-4C6A-8B7B-AB085B3655FF}" type="datetimeFigureOut">
              <a:rPr lang="de-DE" smtClean="0"/>
              <a:t>20.01.2026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5B31E1-F0D9-4042-B9B5-31B3E1B88C42}" type="slidenum">
              <a:rPr lang="de-DE" smtClean="0"/>
              <a:t>‹Nr.›</a:t>
            </a:fld>
            <a:endParaRPr lang="de-DE"/>
          </a:p>
        </p:txBody>
      </p:sp>
    </p:spTree>
    <p:extLst>
      <p:ext uri="{BB962C8B-B14F-4D97-AF65-F5344CB8AC3E}">
        <p14:creationId xmlns:p14="http://schemas.microsoft.com/office/powerpoint/2010/main" val="4342006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Herzlich Willkommen zu meiner Präsentation wo werde ich mein Pitch deck für mein Spiel „</a:t>
            </a:r>
            <a:r>
              <a:rPr lang="de-DE" dirty="0" err="1"/>
              <a:t>Ancestors</a:t>
            </a:r>
            <a:r>
              <a:rPr lang="de-DE" dirty="0"/>
              <a:t> Ruin“ vorstellen.</a:t>
            </a:r>
          </a:p>
        </p:txBody>
      </p:sp>
      <p:sp>
        <p:nvSpPr>
          <p:cNvPr id="4" name="Foliennummernplatzhalter 3"/>
          <p:cNvSpPr>
            <a:spLocks noGrp="1"/>
          </p:cNvSpPr>
          <p:nvPr>
            <p:ph type="sldNum" sz="quarter" idx="5"/>
          </p:nvPr>
        </p:nvSpPr>
        <p:spPr/>
        <p:txBody>
          <a:bodyPr/>
          <a:lstStyle/>
          <a:p>
            <a:fld id="{5A5B31E1-F0D9-4042-B9B5-31B3E1B88C42}" type="slidenum">
              <a:rPr lang="de-DE" smtClean="0"/>
              <a:t>1</a:t>
            </a:fld>
            <a:endParaRPr lang="de-DE"/>
          </a:p>
        </p:txBody>
      </p:sp>
    </p:spTree>
    <p:extLst>
      <p:ext uri="{BB962C8B-B14F-4D97-AF65-F5344CB8AC3E}">
        <p14:creationId xmlns:p14="http://schemas.microsoft.com/office/powerpoint/2010/main" val="10570446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sym typeface="Wingdings" panose="05000000000000000000" pitchFamily="2" charset="2"/>
              </a:rPr>
              <a:t> </a:t>
            </a:r>
            <a:r>
              <a:rPr lang="de-DE" dirty="0"/>
              <a:t>Was ist das Spiel?</a:t>
            </a:r>
          </a:p>
          <a:p>
            <a:r>
              <a:rPr lang="de-DE" dirty="0">
                <a:sym typeface="Wingdings" panose="05000000000000000000" pitchFamily="2" charset="2"/>
              </a:rPr>
              <a:t> </a:t>
            </a:r>
            <a:r>
              <a:rPr lang="de-DE" dirty="0"/>
              <a:t>Für wem?</a:t>
            </a:r>
          </a:p>
          <a:p>
            <a:pPr marL="171450" indent="-171450">
              <a:buFont typeface="Wingdings" panose="05000000000000000000" pitchFamily="2" charset="2"/>
              <a:buChar char="à"/>
            </a:pPr>
            <a:r>
              <a:rPr lang="de-DE" dirty="0"/>
              <a:t>Was war meine Vision und was ich mit meiner Spiel erreichen wollte.</a:t>
            </a:r>
          </a:p>
          <a:p>
            <a:pPr marL="171450" indent="-171450">
              <a:buFont typeface="Wingdings" panose="05000000000000000000" pitchFamily="2" charset="2"/>
              <a:buChar char="à"/>
            </a:pPr>
            <a:r>
              <a:rPr lang="de-DE" dirty="0"/>
              <a:t>An welchen Spielen ich mich Inspiriert habe und was sind meine Game Pillars?</a:t>
            </a:r>
          </a:p>
          <a:p>
            <a:pPr marL="171450" indent="-171450">
              <a:buFont typeface="Wingdings" panose="05000000000000000000" pitchFamily="2" charset="2"/>
              <a:buChar char="à"/>
            </a:pPr>
            <a:r>
              <a:rPr lang="de-DE" dirty="0" err="1"/>
              <a:t>Hintergeschichte</a:t>
            </a:r>
            <a:r>
              <a:rPr lang="de-DE" dirty="0"/>
              <a:t>, und ganz wenig über dem Expeditions-Team</a:t>
            </a:r>
          </a:p>
          <a:p>
            <a:pPr marL="171450" indent="-171450">
              <a:buFont typeface="Wingdings" panose="05000000000000000000" pitchFamily="2" charset="2"/>
              <a:buChar char="à"/>
            </a:pPr>
            <a:r>
              <a:rPr lang="de-DE" dirty="0"/>
              <a:t>Woran entsteht das Game Loop? Welche Mechaniken habe ich eingebaut?</a:t>
            </a:r>
          </a:p>
          <a:p>
            <a:pPr marL="171450" indent="-171450">
              <a:buFont typeface="Wingdings" panose="05000000000000000000" pitchFamily="2" charset="2"/>
              <a:buChar char="à"/>
            </a:pPr>
            <a:r>
              <a:rPr lang="de-DE" dirty="0"/>
              <a:t>Paar Moodboards von wie ich mir das Spiel von Aussehen vorgestellt habe.</a:t>
            </a:r>
          </a:p>
        </p:txBody>
      </p:sp>
      <p:sp>
        <p:nvSpPr>
          <p:cNvPr id="4" name="Foliennummernplatzhalter 3"/>
          <p:cNvSpPr>
            <a:spLocks noGrp="1"/>
          </p:cNvSpPr>
          <p:nvPr>
            <p:ph type="sldNum" sz="quarter" idx="5"/>
          </p:nvPr>
        </p:nvSpPr>
        <p:spPr/>
        <p:txBody>
          <a:bodyPr/>
          <a:lstStyle/>
          <a:p>
            <a:fld id="{5A5B31E1-F0D9-4042-B9B5-31B3E1B88C42}" type="slidenum">
              <a:rPr lang="de-DE" smtClean="0"/>
              <a:t>2</a:t>
            </a:fld>
            <a:endParaRPr lang="de-DE"/>
          </a:p>
        </p:txBody>
      </p:sp>
    </p:spTree>
    <p:extLst>
      <p:ext uri="{BB962C8B-B14F-4D97-AF65-F5344CB8AC3E}">
        <p14:creationId xmlns:p14="http://schemas.microsoft.com/office/powerpoint/2010/main" val="32523656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5A5B31E1-F0D9-4042-B9B5-31B3E1B88C42}" type="slidenum">
              <a:rPr lang="de-DE" smtClean="0"/>
              <a:t>3</a:t>
            </a:fld>
            <a:endParaRPr lang="de-DE"/>
          </a:p>
        </p:txBody>
      </p:sp>
    </p:spTree>
    <p:extLst>
      <p:ext uri="{BB962C8B-B14F-4D97-AF65-F5344CB8AC3E}">
        <p14:creationId xmlns:p14="http://schemas.microsoft.com/office/powerpoint/2010/main" val="29072770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Erhältlich nur auf PC</a:t>
            </a:r>
          </a:p>
        </p:txBody>
      </p:sp>
      <p:sp>
        <p:nvSpPr>
          <p:cNvPr id="4" name="Foliennummernplatzhalter 3"/>
          <p:cNvSpPr>
            <a:spLocks noGrp="1"/>
          </p:cNvSpPr>
          <p:nvPr>
            <p:ph type="sldNum" sz="quarter" idx="5"/>
          </p:nvPr>
        </p:nvSpPr>
        <p:spPr/>
        <p:txBody>
          <a:bodyPr/>
          <a:lstStyle/>
          <a:p>
            <a:fld id="{5A5B31E1-F0D9-4042-B9B5-31B3E1B88C42}" type="slidenum">
              <a:rPr lang="de-DE" smtClean="0"/>
              <a:t>4</a:t>
            </a:fld>
            <a:endParaRPr lang="de-DE"/>
          </a:p>
        </p:txBody>
      </p:sp>
    </p:spTree>
    <p:extLst>
      <p:ext uri="{BB962C8B-B14F-4D97-AF65-F5344CB8AC3E}">
        <p14:creationId xmlns:p14="http://schemas.microsoft.com/office/powerpoint/2010/main" val="17830266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Ziel des Spiels ist es, den Spieler in die Rolle eines Entdeckers zu versetzen und ihn in einen ständigen Konflikt zwischen Wissen, Leidenschaft und eigenen moralischen Prinzipien zu stellen, sodass er die Konsequenzen seiner Entscheidungen spürt.</a:t>
            </a:r>
          </a:p>
        </p:txBody>
      </p:sp>
      <p:sp>
        <p:nvSpPr>
          <p:cNvPr id="4" name="Foliennummernplatzhalter 3"/>
          <p:cNvSpPr>
            <a:spLocks noGrp="1"/>
          </p:cNvSpPr>
          <p:nvPr>
            <p:ph type="sldNum" sz="quarter" idx="5"/>
          </p:nvPr>
        </p:nvSpPr>
        <p:spPr/>
        <p:txBody>
          <a:bodyPr/>
          <a:lstStyle/>
          <a:p>
            <a:fld id="{5A5B31E1-F0D9-4042-B9B5-31B3E1B88C42}" type="slidenum">
              <a:rPr lang="de-DE" smtClean="0"/>
              <a:t>6</a:t>
            </a:fld>
            <a:endParaRPr lang="de-DE"/>
          </a:p>
        </p:txBody>
      </p:sp>
    </p:spTree>
    <p:extLst>
      <p:ext uri="{BB962C8B-B14F-4D97-AF65-F5344CB8AC3E}">
        <p14:creationId xmlns:p14="http://schemas.microsoft.com/office/powerpoint/2010/main" val="13702263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Ich habe mich von </a:t>
            </a:r>
            <a:r>
              <a:rPr lang="de-DE" i="1" dirty="0"/>
              <a:t>Tomb Raider</a:t>
            </a:r>
            <a:r>
              <a:rPr lang="de-DE" dirty="0"/>
              <a:t> und </a:t>
            </a:r>
            <a:r>
              <a:rPr lang="de-DE" i="1" dirty="0"/>
              <a:t>Uncharted</a:t>
            </a:r>
            <a:r>
              <a:rPr lang="de-DE" dirty="0"/>
              <a:t> inspirieren lassen, da sie meinen Game Pillars entsprechen, wie…</a:t>
            </a:r>
          </a:p>
          <a:p>
            <a:endParaRPr lang="de-DE" dirty="0"/>
          </a:p>
          <a:p>
            <a:r>
              <a:rPr lang="de-DE" dirty="0"/>
              <a:t>Neugier – für …</a:t>
            </a:r>
          </a:p>
          <a:p>
            <a:endParaRPr lang="de-DE" dirty="0"/>
          </a:p>
          <a:p>
            <a:r>
              <a:rPr lang="de-DE" dirty="0"/>
              <a:t>Spannung – für …</a:t>
            </a:r>
          </a:p>
          <a:p>
            <a:endParaRPr lang="de-DE" dirty="0"/>
          </a:p>
          <a:p>
            <a:r>
              <a:rPr lang="de-DE" dirty="0"/>
              <a:t>Und </a:t>
            </a:r>
            <a:r>
              <a:rPr lang="de-DE" dirty="0">
                <a:sym typeface="Wingdings" panose="05000000000000000000" pitchFamily="2" charset="2"/>
              </a:rPr>
              <a:t></a:t>
            </a:r>
            <a:endParaRPr lang="de-DE" dirty="0"/>
          </a:p>
        </p:txBody>
      </p:sp>
      <p:sp>
        <p:nvSpPr>
          <p:cNvPr id="4" name="Foliennummernplatzhalter 3"/>
          <p:cNvSpPr>
            <a:spLocks noGrp="1"/>
          </p:cNvSpPr>
          <p:nvPr>
            <p:ph type="sldNum" sz="quarter" idx="5"/>
          </p:nvPr>
        </p:nvSpPr>
        <p:spPr/>
        <p:txBody>
          <a:bodyPr/>
          <a:lstStyle/>
          <a:p>
            <a:fld id="{5A5B31E1-F0D9-4042-B9B5-31B3E1B88C42}" type="slidenum">
              <a:rPr lang="de-DE" smtClean="0"/>
              <a:t>8</a:t>
            </a:fld>
            <a:endParaRPr lang="de-DE"/>
          </a:p>
        </p:txBody>
      </p:sp>
    </p:spTree>
    <p:extLst>
      <p:ext uri="{BB962C8B-B14F-4D97-AF65-F5344CB8AC3E}">
        <p14:creationId xmlns:p14="http://schemas.microsoft.com/office/powerpoint/2010/main" val="38522483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1" dirty="0"/>
              <a:t>Zusätzlich</a:t>
            </a:r>
            <a:r>
              <a:rPr lang="de-DE" dirty="0"/>
              <a:t> orientiere ich mich an </a:t>
            </a:r>
            <a:r>
              <a:rPr lang="de-DE" i="1" dirty="0"/>
              <a:t>Detroit: </a:t>
            </a:r>
            <a:r>
              <a:rPr lang="de-DE" i="1" dirty="0" err="1"/>
              <a:t>Become</a:t>
            </a:r>
            <a:r>
              <a:rPr lang="de-DE" i="1" dirty="0"/>
              <a:t> Human</a:t>
            </a:r>
            <a:r>
              <a:rPr lang="de-DE" dirty="0"/>
              <a:t>, </a:t>
            </a:r>
            <a:r>
              <a:rPr lang="de-DE" i="1" dirty="0"/>
              <a:t>BG3</a:t>
            </a:r>
            <a:r>
              <a:rPr lang="de-DE" dirty="0"/>
              <a:t> und </a:t>
            </a:r>
            <a:r>
              <a:rPr lang="de-DE" i="1" dirty="0"/>
              <a:t>The Walking Dead</a:t>
            </a:r>
            <a:r>
              <a:rPr lang="de-DE" dirty="0"/>
              <a:t> von </a:t>
            </a:r>
            <a:r>
              <a:rPr lang="de-DE" dirty="0" err="1"/>
              <a:t>Telltale</a:t>
            </a:r>
            <a:r>
              <a:rPr lang="de-DE" dirty="0"/>
              <a:t>, da diese Spiele das</a:t>
            </a:r>
          </a:p>
          <a:p>
            <a:endParaRPr lang="de-DE" dirty="0"/>
          </a:p>
          <a:p>
            <a:r>
              <a:rPr lang="de-DE" dirty="0"/>
              <a:t>Verantwortungsgefühl verkörpern, den ich Einbauen wollte bei:</a:t>
            </a:r>
          </a:p>
          <a:p>
            <a:endParaRPr lang="de-DE" dirty="0"/>
          </a:p>
          <a:p>
            <a:r>
              <a:rPr lang="de-DE" dirty="0"/>
              <a:t>Entscheidungen, Dialogen, Team und Ressourcen Management</a:t>
            </a:r>
          </a:p>
        </p:txBody>
      </p:sp>
      <p:sp>
        <p:nvSpPr>
          <p:cNvPr id="4" name="Foliennummernplatzhalter 3"/>
          <p:cNvSpPr>
            <a:spLocks noGrp="1"/>
          </p:cNvSpPr>
          <p:nvPr>
            <p:ph type="sldNum" sz="quarter" idx="5"/>
          </p:nvPr>
        </p:nvSpPr>
        <p:spPr/>
        <p:txBody>
          <a:bodyPr/>
          <a:lstStyle/>
          <a:p>
            <a:fld id="{5A5B31E1-F0D9-4042-B9B5-31B3E1B88C42}" type="slidenum">
              <a:rPr lang="de-DE" smtClean="0"/>
              <a:t>9</a:t>
            </a:fld>
            <a:endParaRPr lang="de-DE"/>
          </a:p>
        </p:txBody>
      </p:sp>
    </p:spTree>
    <p:extLst>
      <p:ext uri="{BB962C8B-B14F-4D97-AF65-F5344CB8AC3E}">
        <p14:creationId xmlns:p14="http://schemas.microsoft.com/office/powerpoint/2010/main" val="1511398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Jetzt ganz kurz sage ich, wie </a:t>
            </a:r>
            <a:r>
              <a:rPr lang="de-DE" dirty="0" err="1"/>
              <a:t>kamm</a:t>
            </a:r>
            <a:r>
              <a:rPr lang="de-DE" dirty="0"/>
              <a:t> dazu das wir in Ägypten: in </a:t>
            </a:r>
            <a:r>
              <a:rPr lang="de-DE" dirty="0" err="1"/>
              <a:t>Piramiden</a:t>
            </a:r>
            <a:r>
              <a:rPr lang="de-DE" dirty="0"/>
              <a:t>, </a:t>
            </a:r>
            <a:r>
              <a:rPr lang="de-DE" dirty="0" err="1"/>
              <a:t>Krammern</a:t>
            </a:r>
            <a:r>
              <a:rPr lang="de-DE" dirty="0"/>
              <a:t> oder Graben sind:</a:t>
            </a:r>
          </a:p>
        </p:txBody>
      </p:sp>
      <p:sp>
        <p:nvSpPr>
          <p:cNvPr id="4" name="Foliennummernplatzhalter 3"/>
          <p:cNvSpPr>
            <a:spLocks noGrp="1"/>
          </p:cNvSpPr>
          <p:nvPr>
            <p:ph type="sldNum" sz="quarter" idx="5"/>
          </p:nvPr>
        </p:nvSpPr>
        <p:spPr/>
        <p:txBody>
          <a:bodyPr/>
          <a:lstStyle/>
          <a:p>
            <a:fld id="{5A5B31E1-F0D9-4042-B9B5-31B3E1B88C42}" type="slidenum">
              <a:rPr lang="de-DE" smtClean="0"/>
              <a:t>10</a:t>
            </a:fld>
            <a:endParaRPr lang="de-DE"/>
          </a:p>
        </p:txBody>
      </p:sp>
    </p:spTree>
    <p:extLst>
      <p:ext uri="{BB962C8B-B14F-4D97-AF65-F5344CB8AC3E}">
        <p14:creationId xmlns:p14="http://schemas.microsoft.com/office/powerpoint/2010/main" val="21945323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a:t>
            </a:r>
          </a:p>
          <a:p>
            <a:endParaRPr lang="de-DE" dirty="0"/>
          </a:p>
          <a:p>
            <a:endParaRPr lang="de-DE" dirty="0"/>
          </a:p>
          <a:p>
            <a:r>
              <a:rPr lang="de-DE" dirty="0"/>
              <a:t>Schon bei der ersten Expedition finden sie einen geheimen Korridor, der bisher unentdeckt war.</a:t>
            </a:r>
            <a:br>
              <a:rPr lang="de-DE" dirty="0"/>
            </a:br>
            <a:r>
              <a:rPr lang="de-DE" dirty="0"/>
              <a:t>Was sie nicht wissen: Um wieder an die Oberfläche zu gelangen, müssen sie sich durch mehrere Rätsel und Hindernisse kämpfen – mit Konsequenzen für Leben, Tod und den Schatz.</a:t>
            </a:r>
          </a:p>
        </p:txBody>
      </p:sp>
      <p:sp>
        <p:nvSpPr>
          <p:cNvPr id="4" name="Foliennummernplatzhalter 3"/>
          <p:cNvSpPr>
            <a:spLocks noGrp="1"/>
          </p:cNvSpPr>
          <p:nvPr>
            <p:ph type="sldNum" sz="quarter" idx="5"/>
          </p:nvPr>
        </p:nvSpPr>
        <p:spPr/>
        <p:txBody>
          <a:bodyPr/>
          <a:lstStyle/>
          <a:p>
            <a:fld id="{5A5B31E1-F0D9-4042-B9B5-31B3E1B88C42}" type="slidenum">
              <a:rPr lang="de-DE" smtClean="0"/>
              <a:t>11</a:t>
            </a:fld>
            <a:endParaRPr lang="de-DE"/>
          </a:p>
        </p:txBody>
      </p:sp>
    </p:spTree>
    <p:extLst>
      <p:ext uri="{BB962C8B-B14F-4D97-AF65-F5344CB8AC3E}">
        <p14:creationId xmlns:p14="http://schemas.microsoft.com/office/powerpoint/2010/main" val="11468123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Jeder Teammitglied hat eigene Vorteile und Schwächen:</a:t>
            </a:r>
          </a:p>
          <a:p>
            <a:endParaRPr lang="de-DE" dirty="0"/>
          </a:p>
          <a:p>
            <a:r>
              <a:rPr lang="de-DE" dirty="0"/>
              <a:t>Andere ist sehr schlau aber materialistisch.</a:t>
            </a:r>
          </a:p>
          <a:p>
            <a:r>
              <a:rPr lang="de-DE" dirty="0"/>
              <a:t>Monica ist sehr Weltgewandt aber manchmal Übervorsichtig.</a:t>
            </a:r>
          </a:p>
          <a:p>
            <a:r>
              <a:rPr lang="de-DE" dirty="0"/>
              <a:t>Und Greg, der ehemalige Soldat, ist sehr Geschickt aber dafür Hyperaktiv.</a:t>
            </a:r>
          </a:p>
          <a:p>
            <a:endParaRPr lang="de-DE" dirty="0"/>
          </a:p>
          <a:p>
            <a:r>
              <a:rPr lang="de-DE" dirty="0"/>
              <a:t>Doch wenn man ihre Schwächen gut ausnutzt, kann das zu deinem Vorteil wirken.</a:t>
            </a:r>
          </a:p>
        </p:txBody>
      </p:sp>
      <p:sp>
        <p:nvSpPr>
          <p:cNvPr id="4" name="Foliennummernplatzhalter 3"/>
          <p:cNvSpPr>
            <a:spLocks noGrp="1"/>
          </p:cNvSpPr>
          <p:nvPr>
            <p:ph type="sldNum" sz="quarter" idx="5"/>
          </p:nvPr>
        </p:nvSpPr>
        <p:spPr/>
        <p:txBody>
          <a:bodyPr/>
          <a:lstStyle/>
          <a:p>
            <a:fld id="{5A5B31E1-F0D9-4042-B9B5-31B3E1B88C42}" type="slidenum">
              <a:rPr lang="de-DE" smtClean="0"/>
              <a:t>12</a:t>
            </a:fld>
            <a:endParaRPr lang="de-DE"/>
          </a:p>
        </p:txBody>
      </p:sp>
    </p:spTree>
    <p:extLst>
      <p:ext uri="{BB962C8B-B14F-4D97-AF65-F5344CB8AC3E}">
        <p14:creationId xmlns:p14="http://schemas.microsoft.com/office/powerpoint/2010/main" val="1608292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Jetzt kommen wir zu den Mechaniken die ich eingebaut habe</a:t>
            </a:r>
          </a:p>
        </p:txBody>
      </p:sp>
      <p:sp>
        <p:nvSpPr>
          <p:cNvPr id="4" name="Foliennummernplatzhalter 3"/>
          <p:cNvSpPr>
            <a:spLocks noGrp="1"/>
          </p:cNvSpPr>
          <p:nvPr>
            <p:ph type="sldNum" sz="quarter" idx="5"/>
          </p:nvPr>
        </p:nvSpPr>
        <p:spPr/>
        <p:txBody>
          <a:bodyPr/>
          <a:lstStyle/>
          <a:p>
            <a:fld id="{5A5B31E1-F0D9-4042-B9B5-31B3E1B88C42}" type="slidenum">
              <a:rPr lang="de-DE" smtClean="0"/>
              <a:t>13</a:t>
            </a:fld>
            <a:endParaRPr lang="de-DE"/>
          </a:p>
        </p:txBody>
      </p:sp>
    </p:spTree>
    <p:extLst>
      <p:ext uri="{BB962C8B-B14F-4D97-AF65-F5344CB8AC3E}">
        <p14:creationId xmlns:p14="http://schemas.microsoft.com/office/powerpoint/2010/main" val="5405411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 Dialogen zwischen den Teammitgliedern</a:t>
            </a:r>
          </a:p>
          <a:p>
            <a:pPr marL="0" indent="0">
              <a:buFontTx/>
              <a:buNone/>
            </a:pPr>
            <a:r>
              <a:rPr lang="de-DE" dirty="0"/>
              <a:t>…</a:t>
            </a:r>
          </a:p>
          <a:p>
            <a:pPr marL="0" indent="0">
              <a:buFontTx/>
              <a:buNone/>
            </a:pPr>
            <a:r>
              <a:rPr lang="de-DE" dirty="0"/>
              <a:t>High Score, der nach jedem Level, die Beutel zeigt</a:t>
            </a:r>
          </a:p>
        </p:txBody>
      </p:sp>
      <p:sp>
        <p:nvSpPr>
          <p:cNvPr id="4" name="Foliennummernplatzhalter 3"/>
          <p:cNvSpPr>
            <a:spLocks noGrp="1"/>
          </p:cNvSpPr>
          <p:nvPr>
            <p:ph type="sldNum" sz="quarter" idx="5"/>
          </p:nvPr>
        </p:nvSpPr>
        <p:spPr/>
        <p:txBody>
          <a:bodyPr/>
          <a:lstStyle/>
          <a:p>
            <a:fld id="{5A5B31E1-F0D9-4042-B9B5-31B3E1B88C42}" type="slidenum">
              <a:rPr lang="de-DE" smtClean="0"/>
              <a:t>14</a:t>
            </a:fld>
            <a:endParaRPr lang="de-DE"/>
          </a:p>
        </p:txBody>
      </p:sp>
    </p:spTree>
    <p:extLst>
      <p:ext uri="{BB962C8B-B14F-4D97-AF65-F5344CB8AC3E}">
        <p14:creationId xmlns:p14="http://schemas.microsoft.com/office/powerpoint/2010/main" val="22739175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a:t>
            </a:r>
          </a:p>
          <a:p>
            <a:endParaRPr lang="de-DE" dirty="0"/>
          </a:p>
          <a:p>
            <a:r>
              <a:rPr lang="de-DE" dirty="0"/>
              <a:t>Belohnung in Form des:…</a:t>
            </a:r>
          </a:p>
        </p:txBody>
      </p:sp>
      <p:sp>
        <p:nvSpPr>
          <p:cNvPr id="4" name="Foliennummernplatzhalter 3"/>
          <p:cNvSpPr>
            <a:spLocks noGrp="1"/>
          </p:cNvSpPr>
          <p:nvPr>
            <p:ph type="sldNum" sz="quarter" idx="5"/>
          </p:nvPr>
        </p:nvSpPr>
        <p:spPr/>
        <p:txBody>
          <a:bodyPr/>
          <a:lstStyle/>
          <a:p>
            <a:fld id="{5A5B31E1-F0D9-4042-B9B5-31B3E1B88C42}" type="slidenum">
              <a:rPr lang="de-DE" smtClean="0"/>
              <a:t>15</a:t>
            </a:fld>
            <a:endParaRPr lang="de-DE"/>
          </a:p>
        </p:txBody>
      </p:sp>
    </p:spTree>
    <p:extLst>
      <p:ext uri="{BB962C8B-B14F-4D97-AF65-F5344CB8AC3E}">
        <p14:creationId xmlns:p14="http://schemas.microsoft.com/office/powerpoint/2010/main" val="34855711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a:t>Titelmasterformat durch Klicken bearbeiten</a:t>
            </a:r>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p>
        </p:txBody>
      </p:sp>
      <p:sp>
        <p:nvSpPr>
          <p:cNvPr id="4" name="Datumsplatzhalter 3"/>
          <p:cNvSpPr>
            <a:spLocks noGrp="1"/>
          </p:cNvSpPr>
          <p:nvPr>
            <p:ph type="dt" sz="half" idx="10"/>
          </p:nvPr>
        </p:nvSpPr>
        <p:spPr/>
        <p:txBody>
          <a:bodyPr/>
          <a:lstStyle/>
          <a:p>
            <a:fld id="{D3EB3054-B75A-4BD7-8B3E-8DC0F614FAF3}" type="datetimeFigureOut">
              <a:rPr lang="de-DE" smtClean="0"/>
              <a:t>20.01.2026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802006FE-6571-4354-8775-F8708372C227}" type="slidenum">
              <a:rPr lang="de-DE" smtClean="0"/>
              <a:t>‹Nr.›</a:t>
            </a:fld>
            <a:endParaRPr lang="de-DE"/>
          </a:p>
        </p:txBody>
      </p:sp>
    </p:spTree>
    <p:extLst>
      <p:ext uri="{BB962C8B-B14F-4D97-AF65-F5344CB8AC3E}">
        <p14:creationId xmlns:p14="http://schemas.microsoft.com/office/powerpoint/2010/main" val="40431669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D3EB3054-B75A-4BD7-8B3E-8DC0F614FAF3}" type="datetimeFigureOut">
              <a:rPr lang="de-DE" smtClean="0"/>
              <a:t>20.01.2026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802006FE-6571-4354-8775-F8708372C227}" type="slidenum">
              <a:rPr lang="de-DE" smtClean="0"/>
              <a:t>‹Nr.›</a:t>
            </a:fld>
            <a:endParaRPr lang="de-DE"/>
          </a:p>
        </p:txBody>
      </p:sp>
    </p:spTree>
    <p:extLst>
      <p:ext uri="{BB962C8B-B14F-4D97-AF65-F5344CB8AC3E}">
        <p14:creationId xmlns:p14="http://schemas.microsoft.com/office/powerpoint/2010/main" val="34332005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e-DE"/>
              <a:t>Titelmasterformat durch Klicken bearbeiten</a:t>
            </a:r>
          </a:p>
        </p:txBody>
      </p:sp>
      <p:sp>
        <p:nvSpPr>
          <p:cNvPr id="3" name="Textplatzhalt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e-DE"/>
              <a:t>Textmasterformat bearbeiten</a:t>
            </a:r>
          </a:p>
        </p:txBody>
      </p:sp>
      <p:sp>
        <p:nvSpPr>
          <p:cNvPr id="4" name="Datumsplatzhalter 3"/>
          <p:cNvSpPr>
            <a:spLocks noGrp="1"/>
          </p:cNvSpPr>
          <p:nvPr>
            <p:ph type="dt" sz="half" idx="10"/>
          </p:nvPr>
        </p:nvSpPr>
        <p:spPr/>
        <p:txBody>
          <a:bodyPr/>
          <a:lstStyle/>
          <a:p>
            <a:fld id="{D3EB3054-B75A-4BD7-8B3E-8DC0F614FAF3}" type="datetimeFigureOut">
              <a:rPr lang="de-DE" smtClean="0"/>
              <a:t>20.01.2026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802006FE-6571-4354-8775-F8708372C227}" type="slidenum">
              <a:rPr lang="de-DE" smtClean="0"/>
              <a:t>‹Nr.›</a:t>
            </a:fld>
            <a:endParaRPr lang="de-DE"/>
          </a:p>
        </p:txBody>
      </p:sp>
    </p:spTree>
    <p:extLst>
      <p:ext uri="{BB962C8B-B14F-4D97-AF65-F5344CB8AC3E}">
        <p14:creationId xmlns:p14="http://schemas.microsoft.com/office/powerpoint/2010/main" val="28355856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838200" y="1825625"/>
            <a:ext cx="5181600" cy="435133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72200" y="1825625"/>
            <a:ext cx="5181600" cy="435133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p>
            <a:fld id="{D3EB3054-B75A-4BD7-8B3E-8DC0F614FAF3}" type="datetimeFigureOut">
              <a:rPr lang="de-DE" smtClean="0"/>
              <a:t>20.01.2026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802006FE-6571-4354-8775-F8708372C227}" type="slidenum">
              <a:rPr lang="de-DE" smtClean="0"/>
              <a:t>‹Nr.›</a:t>
            </a:fld>
            <a:endParaRPr lang="de-DE"/>
          </a:p>
        </p:txBody>
      </p:sp>
    </p:spTree>
    <p:extLst>
      <p:ext uri="{BB962C8B-B14F-4D97-AF65-F5344CB8AC3E}">
        <p14:creationId xmlns:p14="http://schemas.microsoft.com/office/powerpoint/2010/main" val="7429017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e-DE"/>
              <a:t>Titelmasterformat durch Klicken bearbeiten</a:t>
            </a:r>
          </a:p>
        </p:txBody>
      </p:sp>
      <p:sp>
        <p:nvSpPr>
          <p:cNvPr id="3" name="Textplatzhalt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839788" y="2505075"/>
            <a:ext cx="5157787" cy="36845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6172200" y="2505075"/>
            <a:ext cx="5183188" cy="36845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p>
            <a:fld id="{D3EB3054-B75A-4BD7-8B3E-8DC0F614FAF3}" type="datetimeFigureOut">
              <a:rPr lang="de-DE" smtClean="0"/>
              <a:t>20.01.2026</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802006FE-6571-4354-8775-F8708372C227}" type="slidenum">
              <a:rPr lang="de-DE" smtClean="0"/>
              <a:t>‹Nr.›</a:t>
            </a:fld>
            <a:endParaRPr lang="de-DE"/>
          </a:p>
        </p:txBody>
      </p:sp>
    </p:spTree>
    <p:extLst>
      <p:ext uri="{BB962C8B-B14F-4D97-AF65-F5344CB8AC3E}">
        <p14:creationId xmlns:p14="http://schemas.microsoft.com/office/powerpoint/2010/main" val="20240840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
          <p:cNvSpPr>
            <a:spLocks noGrp="1"/>
          </p:cNvSpPr>
          <p:nvPr>
            <p:ph type="dt" sz="half" idx="10"/>
          </p:nvPr>
        </p:nvSpPr>
        <p:spPr/>
        <p:txBody>
          <a:bodyPr/>
          <a:lstStyle/>
          <a:p>
            <a:fld id="{D3EB3054-B75A-4BD7-8B3E-8DC0F614FAF3}" type="datetimeFigureOut">
              <a:rPr lang="de-DE" smtClean="0"/>
              <a:t>20.01.2026</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802006FE-6571-4354-8775-F8708372C227}" type="slidenum">
              <a:rPr lang="de-DE" smtClean="0"/>
              <a:t>‹Nr.›</a:t>
            </a:fld>
            <a:endParaRPr lang="de-DE"/>
          </a:p>
        </p:txBody>
      </p:sp>
    </p:spTree>
    <p:extLst>
      <p:ext uri="{BB962C8B-B14F-4D97-AF65-F5344CB8AC3E}">
        <p14:creationId xmlns:p14="http://schemas.microsoft.com/office/powerpoint/2010/main" val="2440206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D3EB3054-B75A-4BD7-8B3E-8DC0F614FAF3}" type="datetimeFigureOut">
              <a:rPr lang="de-DE" smtClean="0"/>
              <a:t>20.01.2026</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802006FE-6571-4354-8775-F8708372C227}" type="slidenum">
              <a:rPr lang="de-DE" smtClean="0"/>
              <a:t>‹Nr.›</a:t>
            </a:fld>
            <a:endParaRPr lang="de-DE"/>
          </a:p>
        </p:txBody>
      </p:sp>
    </p:spTree>
    <p:extLst>
      <p:ext uri="{BB962C8B-B14F-4D97-AF65-F5344CB8AC3E}">
        <p14:creationId xmlns:p14="http://schemas.microsoft.com/office/powerpoint/2010/main" val="30876928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Inhaltsplatzhalt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Textmasterformat bearbeiten</a:t>
            </a:r>
          </a:p>
        </p:txBody>
      </p:sp>
      <p:sp>
        <p:nvSpPr>
          <p:cNvPr id="5" name="Datumsplatzhalter 4"/>
          <p:cNvSpPr>
            <a:spLocks noGrp="1"/>
          </p:cNvSpPr>
          <p:nvPr>
            <p:ph type="dt" sz="half" idx="10"/>
          </p:nvPr>
        </p:nvSpPr>
        <p:spPr/>
        <p:txBody>
          <a:bodyPr/>
          <a:lstStyle/>
          <a:p>
            <a:fld id="{D3EB3054-B75A-4BD7-8B3E-8DC0F614FAF3}" type="datetimeFigureOut">
              <a:rPr lang="de-DE" smtClean="0"/>
              <a:t>20.01.2026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802006FE-6571-4354-8775-F8708372C227}" type="slidenum">
              <a:rPr lang="de-DE" smtClean="0"/>
              <a:t>‹Nr.›</a:t>
            </a:fld>
            <a:endParaRPr lang="de-DE"/>
          </a:p>
        </p:txBody>
      </p:sp>
    </p:spTree>
    <p:extLst>
      <p:ext uri="{BB962C8B-B14F-4D97-AF65-F5344CB8AC3E}">
        <p14:creationId xmlns:p14="http://schemas.microsoft.com/office/powerpoint/2010/main" val="34538832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Bildplatzhalt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Textmasterformat bearbeiten</a:t>
            </a:r>
          </a:p>
        </p:txBody>
      </p:sp>
      <p:sp>
        <p:nvSpPr>
          <p:cNvPr id="5" name="Datumsplatzhalter 4"/>
          <p:cNvSpPr>
            <a:spLocks noGrp="1"/>
          </p:cNvSpPr>
          <p:nvPr>
            <p:ph type="dt" sz="half" idx="10"/>
          </p:nvPr>
        </p:nvSpPr>
        <p:spPr/>
        <p:txBody>
          <a:bodyPr/>
          <a:lstStyle/>
          <a:p>
            <a:fld id="{D3EB3054-B75A-4BD7-8B3E-8DC0F614FAF3}" type="datetimeFigureOut">
              <a:rPr lang="de-DE" smtClean="0"/>
              <a:t>20.01.2026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802006FE-6571-4354-8775-F8708372C227}" type="slidenum">
              <a:rPr lang="de-DE" smtClean="0"/>
              <a:t>‹Nr.›</a:t>
            </a:fld>
            <a:endParaRPr lang="de-DE"/>
          </a:p>
        </p:txBody>
      </p:sp>
    </p:spTree>
    <p:extLst>
      <p:ext uri="{BB962C8B-B14F-4D97-AF65-F5344CB8AC3E}">
        <p14:creationId xmlns:p14="http://schemas.microsoft.com/office/powerpoint/2010/main" val="25098887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D3EB3054-B75A-4BD7-8B3E-8DC0F614FAF3}" type="datetimeFigureOut">
              <a:rPr lang="de-DE" smtClean="0"/>
              <a:t>20.01.2026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802006FE-6571-4354-8775-F8708372C227}" type="slidenum">
              <a:rPr lang="de-DE" smtClean="0"/>
              <a:t>‹Nr.›</a:t>
            </a:fld>
            <a:endParaRPr lang="de-DE"/>
          </a:p>
        </p:txBody>
      </p:sp>
    </p:spTree>
    <p:extLst>
      <p:ext uri="{BB962C8B-B14F-4D97-AF65-F5344CB8AC3E}">
        <p14:creationId xmlns:p14="http://schemas.microsoft.com/office/powerpoint/2010/main" val="16992067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0" y="365125"/>
            <a:ext cx="2628900" cy="5811838"/>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838200" y="365125"/>
            <a:ext cx="7734300" cy="5811838"/>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D3EB3054-B75A-4BD7-8B3E-8DC0F614FAF3}" type="datetimeFigureOut">
              <a:rPr lang="de-DE" smtClean="0"/>
              <a:t>20.01.2026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802006FE-6571-4354-8775-F8708372C227}" type="slidenum">
              <a:rPr lang="de-DE" smtClean="0"/>
              <a:t>‹Nr.›</a:t>
            </a:fld>
            <a:endParaRPr lang="de-DE"/>
          </a:p>
        </p:txBody>
      </p:sp>
    </p:spTree>
    <p:extLst>
      <p:ext uri="{BB962C8B-B14F-4D97-AF65-F5344CB8AC3E}">
        <p14:creationId xmlns:p14="http://schemas.microsoft.com/office/powerpoint/2010/main" val="28099589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Titelmasterformat durch Klicken bearbeiten</a:t>
            </a:r>
          </a:p>
        </p:txBody>
      </p:sp>
      <p:sp>
        <p:nvSpPr>
          <p:cNvPr id="3" name="Textplatzhalt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3EB3054-B75A-4BD7-8B3E-8DC0F614FAF3}" type="datetimeFigureOut">
              <a:rPr lang="de-DE" smtClean="0"/>
              <a:t>20.01.2026</a:t>
            </a:fld>
            <a:endParaRPr lang="de-DE"/>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e-DE"/>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02006FE-6571-4354-8775-F8708372C227}" type="slidenum">
              <a:rPr lang="de-DE" smtClean="0"/>
              <a:t>‹Nr.›</a:t>
            </a:fld>
            <a:endParaRPr lang="de-DE"/>
          </a:p>
        </p:txBody>
      </p:sp>
    </p:spTree>
    <p:extLst>
      <p:ext uri="{BB962C8B-B14F-4D97-AF65-F5344CB8AC3E}">
        <p14:creationId xmlns:p14="http://schemas.microsoft.com/office/powerpoint/2010/main" val="5947254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9.sv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image" Target="../media/image7.svg"/><Relationship Id="rId5" Type="http://schemas.openxmlformats.org/officeDocument/2006/relationships/diagramQuickStyle" Target="../diagrams/quickStyle1.xml"/><Relationship Id="rId10" Type="http://schemas.openxmlformats.org/officeDocument/2006/relationships/image" Target="../media/image6.png"/><Relationship Id="rId4" Type="http://schemas.openxmlformats.org/officeDocument/2006/relationships/diagramLayout" Target="../diagrams/layout1.xml"/><Relationship Id="rId9" Type="http://schemas.openxmlformats.org/officeDocument/2006/relationships/image" Target="../media/image5.svg"/><Relationship Id="rId14" Type="http://schemas.openxmlformats.org/officeDocument/2006/relationships/image" Target="../media/image10.png"/></Relationships>
</file>

<file path=ppt/slides/_rels/slide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image" Target="../media/image18.jpeg"/><Relationship Id="rId4" Type="http://schemas.openxmlformats.org/officeDocument/2006/relationships/image" Target="../media/image17.jpeg"/></Relationships>
</file>

<file path=ppt/slides/_rels/slide1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23.png"/><Relationship Id="rId5" Type="http://schemas.openxmlformats.org/officeDocument/2006/relationships/image" Target="../media/image22.png"/><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26.png"/><Relationship Id="rId7" Type="http://schemas.openxmlformats.org/officeDocument/2006/relationships/diagramQuickStyle" Target="../diagrams/quickStyle2.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Layout" Target="../diagrams/layout2.xml"/><Relationship Id="rId5" Type="http://schemas.openxmlformats.org/officeDocument/2006/relationships/diagramData" Target="../diagrams/data2.xml"/><Relationship Id="rId4" Type="http://schemas.microsoft.com/office/2007/relationships/hdphoto" Target="../media/hdphoto2.wdp"/><Relationship Id="rId9" Type="http://schemas.microsoft.com/office/2007/relationships/diagramDrawing" Target="../diagrams/drawing2.xml"/></Relationships>
</file>

<file path=ppt/slides/_rels/slide16.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g"/><Relationship Id="rId1" Type="http://schemas.openxmlformats.org/officeDocument/2006/relationships/slideLayout" Target="../slideLayouts/slideLayout6.xml"/><Relationship Id="rId5" Type="http://schemas.openxmlformats.org/officeDocument/2006/relationships/image" Target="../media/image39.jpg"/><Relationship Id="rId4" Type="http://schemas.openxmlformats.org/officeDocument/2006/relationships/image" Target="../media/image38.jpg"/></Relationships>
</file>

<file path=ppt/slides/_rels/slide18.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40.png"/><Relationship Id="rId1" Type="http://schemas.openxmlformats.org/officeDocument/2006/relationships/slideLayout" Target="../slideLayouts/slideLayout6.xml"/><Relationship Id="rId4" Type="http://schemas.openxmlformats.org/officeDocument/2006/relationships/image" Target="../media/image42.png"/></Relationships>
</file>

<file path=ppt/slides/_rels/slide19.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43.jpg"/><Relationship Id="rId1" Type="http://schemas.openxmlformats.org/officeDocument/2006/relationships/slideLayout" Target="../slideLayouts/slideLayout6.xml"/><Relationship Id="rId5" Type="http://schemas.openxmlformats.org/officeDocument/2006/relationships/image" Target="../media/image46.jpg"/><Relationship Id="rId4" Type="http://schemas.openxmlformats.org/officeDocument/2006/relationships/image" Target="../media/image45.jpg"/></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Grafik 17" descr="Ein Bild, das Himmel, Ruinen, Altertum, Wolke enthält.&#10;&#10;KI-generierte Inhalte können fehlerhaft sein.">
            <a:extLst>
              <a:ext uri="{FF2B5EF4-FFF2-40B4-BE49-F238E27FC236}">
                <a16:creationId xmlns:a16="http://schemas.microsoft.com/office/drawing/2014/main" id="{9337B3BC-661F-C11F-53B4-9CFB0F5A5AAE}"/>
              </a:ext>
            </a:extLst>
          </p:cNvPr>
          <p:cNvPicPr>
            <a:picLocks noChangeAspect="1"/>
          </p:cNvPicPr>
          <p:nvPr/>
        </p:nvPicPr>
        <p:blipFill>
          <a:blip r:embed="rId3">
            <a:alphaModFix amt="50000"/>
            <a:extLst>
              <a:ext uri="{28A0092B-C50C-407E-A947-70E740481C1C}">
                <a14:useLocalDpi xmlns:a14="http://schemas.microsoft.com/office/drawing/2010/main" val="0"/>
              </a:ext>
            </a:extLst>
          </a:blip>
          <a:srcRect/>
          <a:stretch>
            <a:fillRect/>
          </a:stretch>
        </p:blipFill>
        <p:spPr>
          <a:xfrm>
            <a:off x="20" y="1"/>
            <a:ext cx="12191980" cy="6857999"/>
          </a:xfrm>
          <a:prstGeom prst="rect">
            <a:avLst/>
          </a:prstGeom>
        </p:spPr>
      </p:pic>
      <p:sp>
        <p:nvSpPr>
          <p:cNvPr id="2" name="Titel 1"/>
          <p:cNvSpPr>
            <a:spLocks noGrp="1"/>
          </p:cNvSpPr>
          <p:nvPr>
            <p:ph type="ctrTitle"/>
          </p:nvPr>
        </p:nvSpPr>
        <p:spPr>
          <a:xfrm>
            <a:off x="1524000" y="1122362"/>
            <a:ext cx="9144000" cy="2900518"/>
          </a:xfrm>
        </p:spPr>
        <p:txBody>
          <a:bodyPr>
            <a:normAutofit/>
          </a:bodyPr>
          <a:lstStyle/>
          <a:p>
            <a:r>
              <a:rPr lang="de-DE" sz="8000" noProof="0">
                <a:ln w="22225">
                  <a:solidFill>
                    <a:schemeClr val="tx1"/>
                  </a:solidFill>
                  <a:miter lim="800000"/>
                </a:ln>
                <a:solidFill>
                  <a:srgbClr val="FFFFFF"/>
                </a:solidFill>
                <a:latin typeface="Algerian" panose="04020705040A02060702" pitchFamily="82" charset="0"/>
                <a:cs typeface="Aharoni" panose="020F0502020204030204" pitchFamily="2" charset="-79"/>
              </a:rPr>
              <a:t>ANCESTORS RUIN</a:t>
            </a:r>
            <a:endParaRPr lang="de-DE" sz="8000" noProof="0" dirty="0">
              <a:ln w="22225">
                <a:solidFill>
                  <a:schemeClr val="tx1"/>
                </a:solidFill>
                <a:miter lim="800000"/>
              </a:ln>
              <a:solidFill>
                <a:srgbClr val="FFFFFF"/>
              </a:solidFill>
              <a:latin typeface="Algerian" panose="04020705040A02060702" pitchFamily="82" charset="0"/>
              <a:cs typeface="Aharoni" panose="020F0502020204030204" pitchFamily="2" charset="-79"/>
            </a:endParaRPr>
          </a:p>
        </p:txBody>
      </p:sp>
      <p:sp>
        <p:nvSpPr>
          <p:cNvPr id="3" name="Untertitel 2"/>
          <p:cNvSpPr>
            <a:spLocks noGrp="1"/>
          </p:cNvSpPr>
          <p:nvPr>
            <p:ph type="subTitle" idx="1"/>
          </p:nvPr>
        </p:nvSpPr>
        <p:spPr>
          <a:xfrm>
            <a:off x="1524000" y="4159404"/>
            <a:ext cx="9144000" cy="1098395"/>
          </a:xfrm>
        </p:spPr>
        <p:txBody>
          <a:bodyPr vert="horz" lIns="91440" tIns="45720" rIns="91440" bIns="45720" rtlCol="0">
            <a:normAutofit/>
          </a:bodyPr>
          <a:lstStyle/>
          <a:p>
            <a:r>
              <a:rPr lang="de-DE">
                <a:solidFill>
                  <a:srgbClr val="FFFFFF"/>
                </a:solidFill>
              </a:rPr>
              <a:t>Pitch-Deck von </a:t>
            </a:r>
            <a:r>
              <a:rPr lang="de-DE" noProof="0">
                <a:solidFill>
                  <a:srgbClr val="FFFFFF"/>
                </a:solidFill>
              </a:rPr>
              <a:t>Zuzanna Pawlowska</a:t>
            </a:r>
            <a:endParaRPr lang="de-DE" noProof="0" dirty="0">
              <a:solidFill>
                <a:srgbClr val="FFFFFF"/>
              </a:solidFill>
            </a:endParaRPr>
          </a:p>
        </p:txBody>
      </p:sp>
    </p:spTree>
    <p:extLst>
      <p:ext uri="{BB962C8B-B14F-4D97-AF65-F5344CB8AC3E}">
        <p14:creationId xmlns:p14="http://schemas.microsoft.com/office/powerpoint/2010/main" val="157749988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pic>
        <p:nvPicPr>
          <p:cNvPr id="7" name="Grafik 6">
            <a:extLst>
              <a:ext uri="{FF2B5EF4-FFF2-40B4-BE49-F238E27FC236}">
                <a16:creationId xmlns:a16="http://schemas.microsoft.com/office/drawing/2014/main" id="{24BFBEFF-C742-1789-4F54-3872896E5686}"/>
              </a:ext>
            </a:extLst>
          </p:cNvPr>
          <p:cNvPicPr>
            <a:picLocks noChangeAspect="1"/>
          </p:cNvPicPr>
          <p:nvPr/>
        </p:nvPicPr>
        <p:blipFill>
          <a:blip r:embed="rId3">
            <a:alphaModFix amt="35000"/>
            <a:extLst>
              <a:ext uri="{28A0092B-C50C-407E-A947-70E740481C1C}">
                <a14:useLocalDpi xmlns:a14="http://schemas.microsoft.com/office/drawing/2010/main" val="0"/>
              </a:ext>
            </a:extLst>
          </a:blip>
          <a:srcRect t="15552" b="15552"/>
          <a:stretch/>
        </p:blipFill>
        <p:spPr>
          <a:xfrm>
            <a:off x="2522356" y="10"/>
            <a:ext cx="9669642" cy="6857990"/>
          </a:xfrm>
          <a:prstGeom prst="rect">
            <a:avLst/>
          </a:prstGeom>
        </p:spPr>
      </p:pic>
      <p:sp>
        <p:nvSpPr>
          <p:cNvPr id="14" name="Rectangle 1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2" name="Titel 1">
            <a:extLst>
              <a:ext uri="{FF2B5EF4-FFF2-40B4-BE49-F238E27FC236}">
                <a16:creationId xmlns:a16="http://schemas.microsoft.com/office/drawing/2014/main" id="{3E3E083D-B6E6-626D-8D67-5B11E1C9FD38}"/>
              </a:ext>
            </a:extLst>
          </p:cNvPr>
          <p:cNvSpPr>
            <a:spLocks noGrp="1"/>
          </p:cNvSpPr>
          <p:nvPr>
            <p:ph type="title"/>
          </p:nvPr>
        </p:nvSpPr>
        <p:spPr>
          <a:xfrm>
            <a:off x="838200" y="365125"/>
            <a:ext cx="5257800" cy="1899912"/>
          </a:xfrm>
        </p:spPr>
        <p:txBody>
          <a:bodyPr>
            <a:normAutofit/>
          </a:bodyPr>
          <a:lstStyle/>
          <a:p>
            <a:r>
              <a:rPr lang="de-DE" b="1" noProof="0" dirty="0">
                <a:latin typeface="Algerian" panose="04020705040A02060702" pitchFamily="82" charset="0"/>
              </a:rPr>
              <a:t>INHALTSANGABE</a:t>
            </a:r>
          </a:p>
        </p:txBody>
      </p:sp>
      <p:sp>
        <p:nvSpPr>
          <p:cNvPr id="6" name="Inhaltsplatzhalter 5">
            <a:extLst>
              <a:ext uri="{FF2B5EF4-FFF2-40B4-BE49-F238E27FC236}">
                <a16:creationId xmlns:a16="http://schemas.microsoft.com/office/drawing/2014/main" id="{94D15AAB-6EAC-2891-6DDA-8F77678A5740}"/>
              </a:ext>
            </a:extLst>
          </p:cNvPr>
          <p:cNvSpPr>
            <a:spLocks noGrp="1"/>
          </p:cNvSpPr>
          <p:nvPr>
            <p:ph idx="1"/>
          </p:nvPr>
        </p:nvSpPr>
        <p:spPr>
          <a:xfrm>
            <a:off x="838200" y="2434201"/>
            <a:ext cx="3822189" cy="3742762"/>
          </a:xfrm>
        </p:spPr>
        <p:txBody>
          <a:bodyPr vert="horz" lIns="91440" tIns="45720" rIns="91440" bIns="45720" rtlCol="0">
            <a:normAutofit fontScale="92500" lnSpcReduction="10000"/>
          </a:bodyPr>
          <a:lstStyle/>
          <a:p>
            <a:r>
              <a:rPr lang="de-DE" sz="2000" dirty="0"/>
              <a:t>Synopsis</a:t>
            </a:r>
          </a:p>
          <a:p>
            <a:r>
              <a:rPr lang="de-DE" sz="2000" noProof="0" dirty="0"/>
              <a:t>Zielgruppe</a:t>
            </a:r>
          </a:p>
          <a:p>
            <a:r>
              <a:rPr lang="de-DE" sz="2000" dirty="0"/>
              <a:t>Vision</a:t>
            </a:r>
          </a:p>
          <a:p>
            <a:r>
              <a:rPr lang="de-DE" sz="2000" noProof="0" dirty="0"/>
              <a:t>Inspiration</a:t>
            </a:r>
            <a:endParaRPr lang="de-DE" sz="1600" noProof="0" dirty="0"/>
          </a:p>
          <a:p>
            <a:r>
              <a:rPr lang="de-DE" sz="2000" noProof="0" dirty="0"/>
              <a:t>Story</a:t>
            </a:r>
          </a:p>
          <a:p>
            <a:pPr lvl="1">
              <a:buFont typeface="Symbol" panose="05050102010706020507" pitchFamily="18" charset="2"/>
              <a:buChar char="-"/>
            </a:pPr>
            <a:r>
              <a:rPr lang="de-DE" sz="1600" dirty="0"/>
              <a:t>Hintergeschichte</a:t>
            </a:r>
          </a:p>
          <a:p>
            <a:pPr lvl="1">
              <a:buFont typeface="Symbol" panose="05050102010706020507" pitchFamily="18" charset="2"/>
              <a:buChar char="-"/>
            </a:pPr>
            <a:r>
              <a:rPr lang="de-DE" sz="1600" dirty="0"/>
              <a:t>Expedition Team</a:t>
            </a:r>
            <a:endParaRPr lang="de-DE" sz="1600" noProof="0" dirty="0"/>
          </a:p>
          <a:p>
            <a:r>
              <a:rPr lang="de-DE" sz="2000" noProof="0" dirty="0"/>
              <a:t>Mechaniken</a:t>
            </a:r>
          </a:p>
          <a:p>
            <a:pPr lvl="1">
              <a:buFont typeface="Symbol" panose="05050102010706020507" pitchFamily="18" charset="2"/>
              <a:buChar char="-"/>
            </a:pPr>
            <a:r>
              <a:rPr lang="de-DE" sz="1600" dirty="0"/>
              <a:t>Game Loop</a:t>
            </a:r>
          </a:p>
          <a:p>
            <a:pPr lvl="1">
              <a:buFont typeface="Symbol" panose="05050102010706020507" pitchFamily="18" charset="2"/>
              <a:buChar char="-"/>
            </a:pPr>
            <a:r>
              <a:rPr lang="de-DE" sz="1600" noProof="0" dirty="0"/>
              <a:t>Mechaniken</a:t>
            </a:r>
          </a:p>
          <a:p>
            <a:r>
              <a:rPr lang="de-DE" sz="2000" dirty="0"/>
              <a:t>Visueller Input</a:t>
            </a:r>
          </a:p>
          <a:p>
            <a:pPr lvl="1">
              <a:buFont typeface="Symbol" panose="05050102010706020507" pitchFamily="18" charset="2"/>
              <a:buChar char="-"/>
            </a:pPr>
            <a:r>
              <a:rPr lang="de-DE" sz="1600" noProof="0" dirty="0"/>
              <a:t>Moodboards</a:t>
            </a:r>
          </a:p>
        </p:txBody>
      </p:sp>
    </p:spTree>
    <p:extLst>
      <p:ext uri="{BB962C8B-B14F-4D97-AF65-F5344CB8AC3E}">
        <p14:creationId xmlns:p14="http://schemas.microsoft.com/office/powerpoint/2010/main" val="36524783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21">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93708DAF-4725-2BEB-7569-A626DA8904B7}"/>
              </a:ext>
            </a:extLst>
          </p:cNvPr>
          <p:cNvSpPr>
            <a:spLocks noGrp="1"/>
          </p:cNvSpPr>
          <p:nvPr>
            <p:ph type="title"/>
          </p:nvPr>
        </p:nvSpPr>
        <p:spPr>
          <a:xfrm>
            <a:off x="838201" y="365125"/>
            <a:ext cx="5251316" cy="1807305"/>
          </a:xfrm>
        </p:spPr>
        <p:txBody>
          <a:bodyPr>
            <a:normAutofit/>
          </a:bodyPr>
          <a:lstStyle/>
          <a:p>
            <a:r>
              <a:rPr lang="de-DE" b="1" noProof="0" dirty="0">
                <a:latin typeface="Algerian" panose="04020705040A02060702" pitchFamily="82" charset="0"/>
              </a:rPr>
              <a:t>SYNOPSIS</a:t>
            </a:r>
          </a:p>
        </p:txBody>
      </p:sp>
      <p:sp>
        <p:nvSpPr>
          <p:cNvPr id="7" name="Inhaltsplatzhalter 6">
            <a:extLst>
              <a:ext uri="{FF2B5EF4-FFF2-40B4-BE49-F238E27FC236}">
                <a16:creationId xmlns:a16="http://schemas.microsoft.com/office/drawing/2014/main" id="{46CDAB17-D74F-CE77-F489-EFD39D6ED208}"/>
              </a:ext>
            </a:extLst>
          </p:cNvPr>
          <p:cNvSpPr>
            <a:spLocks noGrp="1"/>
          </p:cNvSpPr>
          <p:nvPr>
            <p:ph idx="1"/>
          </p:nvPr>
        </p:nvSpPr>
        <p:spPr>
          <a:xfrm>
            <a:off x="838200" y="2333297"/>
            <a:ext cx="4619621" cy="3843666"/>
          </a:xfrm>
        </p:spPr>
        <p:txBody>
          <a:bodyPr>
            <a:normAutofit/>
          </a:bodyPr>
          <a:lstStyle/>
          <a:p>
            <a:pPr marL="0" indent="0">
              <a:buNone/>
            </a:pPr>
            <a:r>
              <a:rPr lang="de-DE" sz="2400" b="1" noProof="0" dirty="0"/>
              <a:t>„Ancestors Ruin“ </a:t>
            </a:r>
          </a:p>
          <a:p>
            <a:pPr marL="0" indent="0">
              <a:buNone/>
            </a:pPr>
            <a:endParaRPr lang="de-DE" sz="2000" b="1" noProof="0" dirty="0"/>
          </a:p>
          <a:p>
            <a:pPr marL="0" indent="0">
              <a:buNone/>
            </a:pPr>
            <a:r>
              <a:rPr lang="de-DE" sz="1800" dirty="0"/>
              <a:t>ist ein </a:t>
            </a:r>
            <a:r>
              <a:rPr lang="de-DE" sz="1800" b="1" i="1" dirty="0"/>
              <a:t>erzählerisches Abenteuer- </a:t>
            </a:r>
            <a:r>
              <a:rPr lang="de-DE" sz="1800" dirty="0"/>
              <a:t>und </a:t>
            </a:r>
            <a:r>
              <a:rPr lang="de-DE" sz="1800" b="1" i="1" dirty="0"/>
              <a:t>Rätselspiel</a:t>
            </a:r>
            <a:r>
              <a:rPr lang="de-DE" sz="1800" dirty="0"/>
              <a:t>, in dem du, in den 1922, als </a:t>
            </a:r>
            <a:r>
              <a:rPr lang="de-DE" sz="1800" b="1" i="1" dirty="0"/>
              <a:t>Archäologe*in </a:t>
            </a:r>
            <a:r>
              <a:rPr lang="de-DE" sz="1800" dirty="0"/>
              <a:t>die Geheimnisse des alten Ägyptens erforschst.</a:t>
            </a:r>
          </a:p>
          <a:p>
            <a:pPr marL="0" indent="0">
              <a:buNone/>
            </a:pPr>
            <a:br>
              <a:rPr lang="de-DE" sz="1800" dirty="0"/>
            </a:br>
            <a:r>
              <a:rPr lang="de-DE" sz="1800" dirty="0"/>
              <a:t>Deine Entscheidungen beeinflussen sowohl dein </a:t>
            </a:r>
            <a:r>
              <a:rPr lang="de-DE" sz="1800" b="1" i="1" dirty="0"/>
              <a:t>Team</a:t>
            </a:r>
            <a:r>
              <a:rPr lang="de-DE" sz="1800" dirty="0"/>
              <a:t> als auch den </a:t>
            </a:r>
            <a:r>
              <a:rPr lang="de-DE" sz="1800" b="1" i="1" dirty="0"/>
              <a:t>Verlauf</a:t>
            </a:r>
            <a:r>
              <a:rPr lang="de-DE" sz="1800" dirty="0"/>
              <a:t> und </a:t>
            </a:r>
            <a:r>
              <a:rPr lang="de-DE" sz="1800" b="1" i="1" dirty="0"/>
              <a:t>Ausgang</a:t>
            </a:r>
            <a:r>
              <a:rPr lang="de-DE" sz="1800" dirty="0"/>
              <a:t> der </a:t>
            </a:r>
            <a:r>
              <a:rPr lang="de-DE" sz="1800" b="1" i="1" dirty="0"/>
              <a:t>Geschichte</a:t>
            </a:r>
            <a:r>
              <a:rPr lang="de-DE" sz="1800" dirty="0"/>
              <a:t>.</a:t>
            </a:r>
            <a:endParaRPr lang="de-DE" sz="1800" b="1" noProof="0" dirty="0"/>
          </a:p>
        </p:txBody>
      </p:sp>
      <p:pic>
        <p:nvPicPr>
          <p:cNvPr id="9" name="Grafik 8" descr="Ein Bild, das Zeichnung, Brief, Kunst, Gebäude enthält.&#10;&#10;KI-generierte Inhalte können fehlerhaft sein.">
            <a:extLst>
              <a:ext uri="{FF2B5EF4-FFF2-40B4-BE49-F238E27FC236}">
                <a16:creationId xmlns:a16="http://schemas.microsoft.com/office/drawing/2014/main" id="{2D8C928D-927E-BF15-BD09-8FAF5FD31318}"/>
              </a:ext>
            </a:extLst>
          </p:cNvPr>
          <p:cNvPicPr>
            <a:picLocks noChangeAspect="1"/>
          </p:cNvPicPr>
          <p:nvPr/>
        </p:nvPicPr>
        <p:blipFill>
          <a:blip r:embed="rId3">
            <a:extLst>
              <a:ext uri="{28A0092B-C50C-407E-A947-70E740481C1C}">
                <a14:useLocalDpi xmlns:a14="http://schemas.microsoft.com/office/drawing/2010/main" val="0"/>
              </a:ext>
            </a:extLst>
          </a:blip>
          <a:srcRect l="11392" r="33615" b="2"/>
          <a:stretch>
            <a:fillRect/>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3017842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0148D31-BE09-94AA-5E81-5BFB6B613CE0}"/>
              </a:ext>
            </a:extLst>
          </p:cNvPr>
          <p:cNvSpPr>
            <a:spLocks noGrp="1"/>
          </p:cNvSpPr>
          <p:nvPr>
            <p:ph type="title"/>
          </p:nvPr>
        </p:nvSpPr>
        <p:spPr/>
        <p:txBody>
          <a:bodyPr/>
          <a:lstStyle/>
          <a:p>
            <a:r>
              <a:rPr lang="de-DE" b="1" dirty="0">
                <a:latin typeface="Algerian" panose="04020705040A02060702" pitchFamily="82" charset="0"/>
              </a:rPr>
              <a:t>ZIELGRUPPE</a:t>
            </a:r>
            <a:endParaRPr lang="de-DE" dirty="0"/>
          </a:p>
        </p:txBody>
      </p:sp>
      <p:graphicFrame>
        <p:nvGraphicFramePr>
          <p:cNvPr id="7" name="Inhaltsplatzhalter 2">
            <a:extLst>
              <a:ext uri="{FF2B5EF4-FFF2-40B4-BE49-F238E27FC236}">
                <a16:creationId xmlns:a16="http://schemas.microsoft.com/office/drawing/2014/main" id="{28193D09-44BF-3D23-9FDD-3811217508CF}"/>
              </a:ext>
            </a:extLst>
          </p:cNvPr>
          <p:cNvGraphicFramePr>
            <a:graphicFrameLocks noGrp="1"/>
          </p:cNvGraphicFramePr>
          <p:nvPr>
            <p:ph idx="1"/>
            <p:extLst>
              <p:ext uri="{D42A27DB-BD31-4B8C-83A1-F6EECF244321}">
                <p14:modId xmlns:p14="http://schemas.microsoft.com/office/powerpoint/2010/main" val="2558559020"/>
              </p:ext>
            </p:extLst>
          </p:nvPr>
        </p:nvGraphicFramePr>
        <p:xfrm>
          <a:off x="838200" y="1906674"/>
          <a:ext cx="9332343" cy="36235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Grafik 7" descr="Gamecontroller mit einfarbiger Füllung">
            <a:extLst>
              <a:ext uri="{FF2B5EF4-FFF2-40B4-BE49-F238E27FC236}">
                <a16:creationId xmlns:a16="http://schemas.microsoft.com/office/drawing/2014/main" id="{167570DC-384A-9116-2621-D7AAA3CB25FA}"/>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139982" y="4494126"/>
            <a:ext cx="914400" cy="914400"/>
          </a:xfrm>
          <a:prstGeom prst="rect">
            <a:avLst/>
          </a:prstGeom>
        </p:spPr>
      </p:pic>
      <p:pic>
        <p:nvPicPr>
          <p:cNvPr id="10" name="Grafik 9" descr="Geschichten erzählen mit einfarbiger Füllung">
            <a:extLst>
              <a:ext uri="{FF2B5EF4-FFF2-40B4-BE49-F238E27FC236}">
                <a16:creationId xmlns:a16="http://schemas.microsoft.com/office/drawing/2014/main" id="{167186D9-2261-5E97-41C6-45FCA42FE038}"/>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139982" y="3261246"/>
            <a:ext cx="914400" cy="914400"/>
          </a:xfrm>
          <a:prstGeom prst="rect">
            <a:avLst/>
          </a:prstGeom>
        </p:spPr>
      </p:pic>
      <p:pic>
        <p:nvPicPr>
          <p:cNvPr id="12" name="Grafik 11" descr="Benutzer mit einfarbiger Füllung">
            <a:extLst>
              <a:ext uri="{FF2B5EF4-FFF2-40B4-BE49-F238E27FC236}">
                <a16:creationId xmlns:a16="http://schemas.microsoft.com/office/drawing/2014/main" id="{31EAE38C-B218-61B4-0E22-63B16BC0DC07}"/>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139982" y="2028366"/>
            <a:ext cx="914400" cy="914400"/>
          </a:xfrm>
          <a:prstGeom prst="rect">
            <a:avLst/>
          </a:prstGeom>
        </p:spPr>
      </p:pic>
      <p:pic>
        <p:nvPicPr>
          <p:cNvPr id="14" name="Grafik 13" descr="Ein Bild, das Cartoon, Symbol, Kunst, Grafiken enthält.&#10;&#10;KI-generierte Inhalte können fehlerhaft sein.">
            <a:extLst>
              <a:ext uri="{FF2B5EF4-FFF2-40B4-BE49-F238E27FC236}">
                <a16:creationId xmlns:a16="http://schemas.microsoft.com/office/drawing/2014/main" id="{4E5BAC1B-F9EF-4142-4631-8B51C681B57C}"/>
              </a:ext>
            </a:extLst>
          </p:cNvPr>
          <p:cNvPicPr>
            <a:picLocks noChangeAspect="1"/>
          </p:cNvPicPr>
          <p:nvPr/>
        </p:nvPicPr>
        <p:blipFill>
          <a:blip r:embed="rId14">
            <a:alphaModFix amt="5000"/>
            <a:extLst>
              <a:ext uri="{28A0092B-C50C-407E-A947-70E740481C1C}">
                <a14:useLocalDpi xmlns:a14="http://schemas.microsoft.com/office/drawing/2010/main" val="0"/>
              </a:ext>
            </a:extLst>
          </a:blip>
          <a:stretch>
            <a:fillRect/>
          </a:stretch>
        </p:blipFill>
        <p:spPr>
          <a:xfrm>
            <a:off x="6058778" y="-1311846"/>
            <a:ext cx="8169846" cy="8169846"/>
          </a:xfrm>
          <a:prstGeom prst="rect">
            <a:avLst/>
          </a:prstGeom>
        </p:spPr>
      </p:pic>
    </p:spTree>
    <p:extLst>
      <p:ext uri="{BB962C8B-B14F-4D97-AF65-F5344CB8AC3E}">
        <p14:creationId xmlns:p14="http://schemas.microsoft.com/office/powerpoint/2010/main" val="18623730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D329A8F-14C9-4340-8794-36D683DDF0FB}"/>
            </a:ext>
          </a:extLst>
        </p:cNvPr>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4A50C9DF-2F72-2366-7E2A-84D8591310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CC616283-D089-AE9C-99FB-692347EED6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80681"/>
            <a:ext cx="12192000" cy="2777318"/>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15DAB47C-1193-6253-52BC-9CB8A19B5F06}"/>
              </a:ext>
            </a:extLst>
          </p:cNvPr>
          <p:cNvSpPr>
            <a:spLocks noGrp="1"/>
          </p:cNvSpPr>
          <p:nvPr>
            <p:ph type="title"/>
          </p:nvPr>
        </p:nvSpPr>
        <p:spPr>
          <a:xfrm>
            <a:off x="1255060" y="5279511"/>
            <a:ext cx="9681882" cy="739880"/>
          </a:xfrm>
        </p:spPr>
        <p:txBody>
          <a:bodyPr vert="horz" lIns="91440" tIns="45720" rIns="91440" bIns="45720" rtlCol="0" anchor="b">
            <a:normAutofit/>
          </a:bodyPr>
          <a:lstStyle/>
          <a:p>
            <a:pPr algn="ctr"/>
            <a:r>
              <a:rPr lang="en-US" b="1" dirty="0">
                <a:solidFill>
                  <a:schemeClr val="tx1">
                    <a:lumMod val="85000"/>
                    <a:lumOff val="15000"/>
                  </a:schemeClr>
                </a:solidFill>
                <a:latin typeface="Algerian" panose="04020705040A02060702" pitchFamily="82" charset="0"/>
              </a:rPr>
              <a:t>VISION</a:t>
            </a:r>
            <a:endParaRPr lang="en-US" b="1" noProof="0" dirty="0">
              <a:solidFill>
                <a:schemeClr val="tx1">
                  <a:lumMod val="85000"/>
                  <a:lumOff val="15000"/>
                </a:schemeClr>
              </a:solidFill>
              <a:latin typeface="Algerian" panose="04020705040A02060702" pitchFamily="82" charset="0"/>
            </a:endParaRPr>
          </a:p>
        </p:txBody>
      </p:sp>
      <p:pic>
        <p:nvPicPr>
          <p:cNvPr id="4" name="Grafik 3">
            <a:extLst>
              <a:ext uri="{FF2B5EF4-FFF2-40B4-BE49-F238E27FC236}">
                <a16:creationId xmlns:a16="http://schemas.microsoft.com/office/drawing/2014/main" id="{56E5F707-E01F-3A1D-E8ED-215C543F2782}"/>
              </a:ext>
            </a:extLst>
          </p:cNvPr>
          <p:cNvPicPr>
            <a:picLocks noChangeAspect="1"/>
          </p:cNvPicPr>
          <p:nvPr/>
        </p:nvPicPr>
        <p:blipFill>
          <a:blip r:embed="rId2">
            <a:extLst>
              <a:ext uri="{28A0092B-C50C-407E-A947-70E740481C1C}">
                <a14:useLocalDpi xmlns:a14="http://schemas.microsoft.com/office/drawing/2010/main" val="0"/>
              </a:ext>
            </a:extLst>
          </a:blip>
          <a:srcRect t="13031" b="13031"/>
          <a:stretch/>
        </p:blipFill>
        <p:spPr>
          <a:xfrm>
            <a:off x="20" y="10"/>
            <a:ext cx="12191979" cy="5886523"/>
          </a:xfrm>
          <a:custGeom>
            <a:avLst/>
            <a:gdLst/>
            <a:ahLst/>
            <a:cxnLst/>
            <a:rect l="l" t="t" r="r" b="b"/>
            <a:pathLst>
              <a:path w="12191999" h="5886533">
                <a:moveTo>
                  <a:pt x="4721173" y="4907914"/>
                </a:moveTo>
                <a:lnTo>
                  <a:pt x="4722109" y="4908125"/>
                </a:lnTo>
                <a:cubicBezTo>
                  <a:pt x="4721143" y="4908767"/>
                  <a:pt x="4718263" y="4909373"/>
                  <a:pt x="4717199" y="4909396"/>
                </a:cubicBezTo>
                <a:close/>
                <a:moveTo>
                  <a:pt x="0" y="0"/>
                </a:moveTo>
                <a:lnTo>
                  <a:pt x="12191999" y="0"/>
                </a:lnTo>
                <a:lnTo>
                  <a:pt x="12191999" y="5751311"/>
                </a:lnTo>
                <a:lnTo>
                  <a:pt x="12140860" y="5770509"/>
                </a:lnTo>
                <a:cubicBezTo>
                  <a:pt x="12126656" y="5772723"/>
                  <a:pt x="12093589" y="5827925"/>
                  <a:pt x="12080161" y="5826358"/>
                </a:cubicBezTo>
                <a:cubicBezTo>
                  <a:pt x="11978188" y="5850511"/>
                  <a:pt x="11967361" y="5873564"/>
                  <a:pt x="11917885" y="5861578"/>
                </a:cubicBezTo>
                <a:cubicBezTo>
                  <a:pt x="11872779" y="5859863"/>
                  <a:pt x="11928861" y="5896778"/>
                  <a:pt x="11894610" y="5883738"/>
                </a:cubicBezTo>
                <a:cubicBezTo>
                  <a:pt x="11860359" y="5870698"/>
                  <a:pt x="11736091" y="5807232"/>
                  <a:pt x="11712379" y="5783337"/>
                </a:cubicBezTo>
                <a:cubicBezTo>
                  <a:pt x="11688667" y="5759442"/>
                  <a:pt x="11627912" y="5782933"/>
                  <a:pt x="11585366" y="5740371"/>
                </a:cubicBezTo>
                <a:lnTo>
                  <a:pt x="11516470" y="5663679"/>
                </a:lnTo>
                <a:cubicBezTo>
                  <a:pt x="11468274" y="5661847"/>
                  <a:pt x="11507335" y="5626593"/>
                  <a:pt x="11462692" y="5610127"/>
                </a:cubicBezTo>
                <a:cubicBezTo>
                  <a:pt x="11417567" y="5608500"/>
                  <a:pt x="11408021" y="5556613"/>
                  <a:pt x="11369712" y="5548654"/>
                </a:cubicBezTo>
                <a:cubicBezTo>
                  <a:pt x="11354317" y="5554704"/>
                  <a:pt x="11288328" y="5499810"/>
                  <a:pt x="11273969" y="5488986"/>
                </a:cubicBezTo>
                <a:cubicBezTo>
                  <a:pt x="11231913" y="5490378"/>
                  <a:pt x="11221973" y="5480544"/>
                  <a:pt x="11195084" y="5467967"/>
                </a:cubicBezTo>
                <a:cubicBezTo>
                  <a:pt x="11164086" y="5497749"/>
                  <a:pt x="11171649" y="5471790"/>
                  <a:pt x="11143408" y="5468614"/>
                </a:cubicBezTo>
                <a:cubicBezTo>
                  <a:pt x="11125906" y="5464975"/>
                  <a:pt x="11102603" y="5460835"/>
                  <a:pt x="11085935" y="5459365"/>
                </a:cubicBezTo>
                <a:cubicBezTo>
                  <a:pt x="11057493" y="5459661"/>
                  <a:pt x="11029906" y="5441496"/>
                  <a:pt x="11030953" y="5456484"/>
                </a:cubicBezTo>
                <a:cubicBezTo>
                  <a:pt x="11007784" y="5459001"/>
                  <a:pt x="10982005" y="5463178"/>
                  <a:pt x="10951060" y="5461240"/>
                </a:cubicBezTo>
                <a:cubicBezTo>
                  <a:pt x="10885365" y="5424406"/>
                  <a:pt x="10915288" y="5460968"/>
                  <a:pt x="10857721" y="5448157"/>
                </a:cubicBezTo>
                <a:cubicBezTo>
                  <a:pt x="10806646" y="5435790"/>
                  <a:pt x="10707075" y="5402712"/>
                  <a:pt x="10644616" y="5387039"/>
                </a:cubicBezTo>
                <a:cubicBezTo>
                  <a:pt x="10616446" y="5382224"/>
                  <a:pt x="10558603" y="5371613"/>
                  <a:pt x="10519277" y="5366793"/>
                </a:cubicBezTo>
                <a:cubicBezTo>
                  <a:pt x="10495461" y="5368312"/>
                  <a:pt x="10473830" y="5354868"/>
                  <a:pt x="10445981" y="5364735"/>
                </a:cubicBezTo>
                <a:cubicBezTo>
                  <a:pt x="10436536" y="5368773"/>
                  <a:pt x="10409281" y="5367966"/>
                  <a:pt x="10383865" y="5360888"/>
                </a:cubicBezTo>
                <a:cubicBezTo>
                  <a:pt x="10374827" y="5369095"/>
                  <a:pt x="10347864" y="5360432"/>
                  <a:pt x="10336852" y="5360277"/>
                </a:cubicBezTo>
                <a:cubicBezTo>
                  <a:pt x="10323586" y="5366987"/>
                  <a:pt x="10274741" y="5357921"/>
                  <a:pt x="10261098" y="5350526"/>
                </a:cubicBezTo>
                <a:lnTo>
                  <a:pt x="10126497" y="5339011"/>
                </a:lnTo>
                <a:lnTo>
                  <a:pt x="10082166" y="5336916"/>
                </a:lnTo>
                <a:cubicBezTo>
                  <a:pt x="10074567" y="5338985"/>
                  <a:pt x="10046860" y="5337657"/>
                  <a:pt x="10039237" y="5338580"/>
                </a:cubicBezTo>
                <a:cubicBezTo>
                  <a:pt x="9998458" y="5328479"/>
                  <a:pt x="9984394" y="5327989"/>
                  <a:pt x="9960016" y="5323065"/>
                </a:cubicBezTo>
                <a:cubicBezTo>
                  <a:pt x="9918980" y="5322923"/>
                  <a:pt x="9888741" y="5326122"/>
                  <a:pt x="9847789" y="5316297"/>
                </a:cubicBezTo>
                <a:lnTo>
                  <a:pt x="9728306" y="5296090"/>
                </a:lnTo>
                <a:cubicBezTo>
                  <a:pt x="9675056" y="5305676"/>
                  <a:pt x="9602035" y="5297282"/>
                  <a:pt x="9584504" y="5284670"/>
                </a:cubicBezTo>
                <a:cubicBezTo>
                  <a:pt x="9518952" y="5270394"/>
                  <a:pt x="9415429" y="5244268"/>
                  <a:pt x="9343049" y="5238968"/>
                </a:cubicBezTo>
                <a:lnTo>
                  <a:pt x="9231367" y="5187063"/>
                </a:lnTo>
                <a:lnTo>
                  <a:pt x="9194807" y="5176984"/>
                </a:lnTo>
                <a:lnTo>
                  <a:pt x="9189243" y="5167745"/>
                </a:lnTo>
                <a:lnTo>
                  <a:pt x="9151229" y="5156543"/>
                </a:lnTo>
                <a:lnTo>
                  <a:pt x="9150207" y="5157608"/>
                </a:lnTo>
                <a:cubicBezTo>
                  <a:pt x="9147045" y="5159739"/>
                  <a:pt x="9143081" y="5160831"/>
                  <a:pt x="9137315" y="5159777"/>
                </a:cubicBezTo>
                <a:cubicBezTo>
                  <a:pt x="9138862" y="5179261"/>
                  <a:pt x="9130952" y="5165972"/>
                  <a:pt x="9113809" y="5161143"/>
                </a:cubicBezTo>
                <a:cubicBezTo>
                  <a:pt x="9112388" y="5190326"/>
                  <a:pt x="9068114" y="5155892"/>
                  <a:pt x="9053450" y="5169457"/>
                </a:cubicBezTo>
                <a:lnTo>
                  <a:pt x="9005483" y="5166172"/>
                </a:lnTo>
                <a:lnTo>
                  <a:pt x="9005198" y="5166412"/>
                </a:lnTo>
                <a:cubicBezTo>
                  <a:pt x="9003143" y="5166632"/>
                  <a:pt x="9000324" y="5166304"/>
                  <a:pt x="8996229" y="5165201"/>
                </a:cubicBezTo>
                <a:lnTo>
                  <a:pt x="8990391" y="5163140"/>
                </a:lnTo>
                <a:lnTo>
                  <a:pt x="8974334" y="5159914"/>
                </a:lnTo>
                <a:lnTo>
                  <a:pt x="8968008" y="5160614"/>
                </a:lnTo>
                <a:lnTo>
                  <a:pt x="8963045" y="5162839"/>
                </a:lnTo>
                <a:cubicBezTo>
                  <a:pt x="8954690" y="5154888"/>
                  <a:pt x="8955517" y="5145940"/>
                  <a:pt x="8928985" y="5166027"/>
                </a:cubicBezTo>
                <a:cubicBezTo>
                  <a:pt x="8898031" y="5165007"/>
                  <a:pt x="8789300" y="5150352"/>
                  <a:pt x="8752441" y="5146795"/>
                </a:cubicBezTo>
                <a:cubicBezTo>
                  <a:pt x="8719819" y="5136075"/>
                  <a:pt x="8748194" y="5149736"/>
                  <a:pt x="8707844" y="5144694"/>
                </a:cubicBezTo>
                <a:cubicBezTo>
                  <a:pt x="8671606" y="5125159"/>
                  <a:pt x="8639142" y="5141599"/>
                  <a:pt x="8596068" y="5136122"/>
                </a:cubicBezTo>
                <a:lnTo>
                  <a:pt x="8525227" y="5150964"/>
                </a:lnTo>
                <a:lnTo>
                  <a:pt x="8510980" y="5145049"/>
                </a:lnTo>
                <a:lnTo>
                  <a:pt x="8506164" y="5142048"/>
                </a:lnTo>
                <a:cubicBezTo>
                  <a:pt x="8502646" y="5140271"/>
                  <a:pt x="8500045" y="5139460"/>
                  <a:pt x="8497965" y="5139310"/>
                </a:cubicBezTo>
                <a:lnTo>
                  <a:pt x="8497591" y="5139489"/>
                </a:lnTo>
                <a:lnTo>
                  <a:pt x="8490246" y="5136439"/>
                </a:lnTo>
                <a:lnTo>
                  <a:pt x="8367179" y="5122397"/>
                </a:lnTo>
                <a:cubicBezTo>
                  <a:pt x="8362021" y="5120372"/>
                  <a:pt x="8357730" y="5120720"/>
                  <a:pt x="8353796" y="5122203"/>
                </a:cubicBezTo>
                <a:lnTo>
                  <a:pt x="8352369" y="5123043"/>
                </a:lnTo>
                <a:lnTo>
                  <a:pt x="8320101" y="5105625"/>
                </a:lnTo>
                <a:lnTo>
                  <a:pt x="8314429" y="5105299"/>
                </a:lnTo>
                <a:lnTo>
                  <a:pt x="8295170" y="5091404"/>
                </a:lnTo>
                <a:lnTo>
                  <a:pt x="8284273" y="5085581"/>
                </a:lnTo>
                <a:lnTo>
                  <a:pt x="8283146" y="5081138"/>
                </a:lnTo>
                <a:cubicBezTo>
                  <a:pt x="8280842" y="5077893"/>
                  <a:pt x="8276148" y="5075245"/>
                  <a:pt x="8266072" y="5073963"/>
                </a:cubicBezTo>
                <a:lnTo>
                  <a:pt x="8263373" y="5074193"/>
                </a:lnTo>
                <a:lnTo>
                  <a:pt x="8252030" y="5064350"/>
                </a:lnTo>
                <a:cubicBezTo>
                  <a:pt x="8248856" y="5060500"/>
                  <a:pt x="8246644" y="5056218"/>
                  <a:pt x="8245831" y="5051358"/>
                </a:cubicBezTo>
                <a:cubicBezTo>
                  <a:pt x="8181824" y="5054265"/>
                  <a:pt x="8147127" y="5020143"/>
                  <a:pt x="8090268" y="5005197"/>
                </a:cubicBezTo>
                <a:cubicBezTo>
                  <a:pt x="8025464" y="4982055"/>
                  <a:pt x="7967067" y="4960819"/>
                  <a:pt x="7905404" y="4963224"/>
                </a:cubicBezTo>
                <a:cubicBezTo>
                  <a:pt x="7835116" y="4948312"/>
                  <a:pt x="7780962" y="4946081"/>
                  <a:pt x="7718741" y="4937509"/>
                </a:cubicBezTo>
                <a:lnTo>
                  <a:pt x="7614343" y="4940980"/>
                </a:lnTo>
                <a:lnTo>
                  <a:pt x="7527539" y="4935152"/>
                </a:lnTo>
                <a:lnTo>
                  <a:pt x="7519567" y="4932599"/>
                </a:lnTo>
                <a:cubicBezTo>
                  <a:pt x="7513989" y="4931260"/>
                  <a:pt x="7510169" y="4930910"/>
                  <a:pt x="7507408" y="4931264"/>
                </a:cubicBezTo>
                <a:lnTo>
                  <a:pt x="7507036" y="4931591"/>
                </a:lnTo>
                <a:lnTo>
                  <a:pt x="7495791" y="4929639"/>
                </a:lnTo>
                <a:cubicBezTo>
                  <a:pt x="7476982" y="4925521"/>
                  <a:pt x="7422524" y="4942937"/>
                  <a:pt x="7405387" y="4937744"/>
                </a:cubicBezTo>
                <a:cubicBezTo>
                  <a:pt x="7374785" y="4940694"/>
                  <a:pt x="7333986" y="4941799"/>
                  <a:pt x="7312176" y="4947339"/>
                </a:cubicBezTo>
                <a:lnTo>
                  <a:pt x="7310849" y="4948781"/>
                </a:lnTo>
                <a:lnTo>
                  <a:pt x="7218556" y="4923532"/>
                </a:lnTo>
                <a:lnTo>
                  <a:pt x="7201098" y="4918982"/>
                </a:lnTo>
                <a:lnTo>
                  <a:pt x="7197000" y="4913624"/>
                </a:lnTo>
                <a:cubicBezTo>
                  <a:pt x="7192108" y="4910101"/>
                  <a:pt x="7184502" y="4907962"/>
                  <a:pt x="7170804" y="4908976"/>
                </a:cubicBezTo>
                <a:lnTo>
                  <a:pt x="7096984" y="4896748"/>
                </a:lnTo>
                <a:cubicBezTo>
                  <a:pt x="7061144" y="4895770"/>
                  <a:pt x="7050185" y="4894793"/>
                  <a:pt x="7018492" y="4897122"/>
                </a:cubicBezTo>
                <a:cubicBezTo>
                  <a:pt x="6937524" y="4886184"/>
                  <a:pt x="6943641" y="4862018"/>
                  <a:pt x="6904142" y="4867616"/>
                </a:cubicBezTo>
                <a:cubicBezTo>
                  <a:pt x="6871918" y="4872824"/>
                  <a:pt x="6787985" y="4853750"/>
                  <a:pt x="6708218" y="4839661"/>
                </a:cubicBezTo>
                <a:cubicBezTo>
                  <a:pt x="6649102" y="4830206"/>
                  <a:pt x="6628102" y="4816105"/>
                  <a:pt x="6549451" y="4810885"/>
                </a:cubicBezTo>
                <a:cubicBezTo>
                  <a:pt x="6472150" y="4766795"/>
                  <a:pt x="6409692" y="4790518"/>
                  <a:pt x="6317556" y="4764085"/>
                </a:cubicBezTo>
                <a:cubicBezTo>
                  <a:pt x="6297547" y="4748563"/>
                  <a:pt x="6209288" y="4765756"/>
                  <a:pt x="6168670" y="4761998"/>
                </a:cubicBezTo>
                <a:cubicBezTo>
                  <a:pt x="6128052" y="4758240"/>
                  <a:pt x="6090536" y="4744692"/>
                  <a:pt x="6073844" y="4741536"/>
                </a:cubicBezTo>
                <a:lnTo>
                  <a:pt x="6068526" y="4743073"/>
                </a:lnTo>
                <a:lnTo>
                  <a:pt x="6048634" y="4742390"/>
                </a:lnTo>
                <a:lnTo>
                  <a:pt x="6041279" y="4750739"/>
                </a:lnTo>
                <a:lnTo>
                  <a:pt x="6010088" y="4755832"/>
                </a:lnTo>
                <a:cubicBezTo>
                  <a:pt x="5998677" y="4756419"/>
                  <a:pt x="5970124" y="4755506"/>
                  <a:pt x="5957373" y="4752188"/>
                </a:cubicBezTo>
                <a:lnTo>
                  <a:pt x="5758915" y="4736496"/>
                </a:lnTo>
                <a:lnTo>
                  <a:pt x="5626957" y="4735473"/>
                </a:lnTo>
                <a:lnTo>
                  <a:pt x="5470902" y="4749493"/>
                </a:lnTo>
                <a:cubicBezTo>
                  <a:pt x="5478131" y="4762521"/>
                  <a:pt x="5439006" y="4748455"/>
                  <a:pt x="5432757" y="4760746"/>
                </a:cubicBezTo>
                <a:cubicBezTo>
                  <a:pt x="5429365" y="4770778"/>
                  <a:pt x="5391824" y="4775462"/>
                  <a:pt x="5381664" y="4778448"/>
                </a:cubicBezTo>
                <a:lnTo>
                  <a:pt x="5261760" y="4798865"/>
                </a:lnTo>
                <a:cubicBezTo>
                  <a:pt x="5251595" y="4799049"/>
                  <a:pt x="5230547" y="4807359"/>
                  <a:pt x="5222959" y="4809989"/>
                </a:cubicBezTo>
                <a:lnTo>
                  <a:pt x="5174657" y="4812979"/>
                </a:lnTo>
                <a:lnTo>
                  <a:pt x="5156551" y="4820202"/>
                </a:lnTo>
                <a:lnTo>
                  <a:pt x="5142595" y="4823602"/>
                </a:lnTo>
                <a:lnTo>
                  <a:pt x="5139593" y="4825703"/>
                </a:lnTo>
                <a:cubicBezTo>
                  <a:pt x="5133873" y="4829743"/>
                  <a:pt x="5128076" y="4833554"/>
                  <a:pt x="5121656" y="4836556"/>
                </a:cubicBezTo>
                <a:cubicBezTo>
                  <a:pt x="5108317" y="4807937"/>
                  <a:pt x="5064853" y="4857373"/>
                  <a:pt x="5065787" y="4829985"/>
                </a:cubicBezTo>
                <a:cubicBezTo>
                  <a:pt x="5028193" y="4841501"/>
                  <a:pt x="5038944" y="4812412"/>
                  <a:pt x="5011510" y="4846366"/>
                </a:cubicBezTo>
                <a:cubicBezTo>
                  <a:pt x="4937023" y="4845983"/>
                  <a:pt x="4916353" y="4832976"/>
                  <a:pt x="4840437" y="4870383"/>
                </a:cubicBezTo>
                <a:cubicBezTo>
                  <a:pt x="4806739" y="4887025"/>
                  <a:pt x="4784106" y="4898171"/>
                  <a:pt x="4762444" y="4898151"/>
                </a:cubicBezTo>
                <a:cubicBezTo>
                  <a:pt x="4741323" y="4902652"/>
                  <a:pt x="4729481" y="4905474"/>
                  <a:pt x="4723182" y="4907166"/>
                </a:cubicBezTo>
                <a:lnTo>
                  <a:pt x="4721173" y="4907914"/>
                </a:lnTo>
                <a:lnTo>
                  <a:pt x="4715524" y="4906639"/>
                </a:lnTo>
                <a:cubicBezTo>
                  <a:pt x="4680148" y="4913595"/>
                  <a:pt x="4524744" y="4914403"/>
                  <a:pt x="4515810" y="4916541"/>
                </a:cubicBezTo>
                <a:cubicBezTo>
                  <a:pt x="4457819" y="4929653"/>
                  <a:pt x="4462659" y="4930394"/>
                  <a:pt x="4428539" y="4927192"/>
                </a:cubicBezTo>
                <a:cubicBezTo>
                  <a:pt x="4423303" y="4923821"/>
                  <a:pt x="4368974" y="4930115"/>
                  <a:pt x="4362872" y="4928538"/>
                </a:cubicBezTo>
                <a:lnTo>
                  <a:pt x="4316962" y="4921923"/>
                </a:lnTo>
                <a:lnTo>
                  <a:pt x="4315106" y="4923264"/>
                </a:lnTo>
                <a:cubicBezTo>
                  <a:pt x="4306123" y="4926635"/>
                  <a:pt x="4299993" y="4926634"/>
                  <a:pt x="4295140" y="4925143"/>
                </a:cubicBezTo>
                <a:lnTo>
                  <a:pt x="4290059" y="4922226"/>
                </a:lnTo>
                <a:lnTo>
                  <a:pt x="4276138" y="4922472"/>
                </a:lnTo>
                <a:lnTo>
                  <a:pt x="4248113" y="4920148"/>
                </a:lnTo>
                <a:lnTo>
                  <a:pt x="4202046" y="4922943"/>
                </a:lnTo>
                <a:cubicBezTo>
                  <a:pt x="4201945" y="4923363"/>
                  <a:pt x="4201842" y="4923782"/>
                  <a:pt x="4201741" y="4924202"/>
                </a:cubicBezTo>
                <a:cubicBezTo>
                  <a:pt x="4200116" y="4927039"/>
                  <a:pt x="4197140" y="4929158"/>
                  <a:pt x="4191245" y="4929836"/>
                </a:cubicBezTo>
                <a:cubicBezTo>
                  <a:pt x="4204212" y="4947125"/>
                  <a:pt x="4161274" y="4945230"/>
                  <a:pt x="4142742" y="4945701"/>
                </a:cubicBezTo>
                <a:cubicBezTo>
                  <a:pt x="4124717" y="4952767"/>
                  <a:pt x="4099099" y="4966347"/>
                  <a:pt x="4083094" y="4972234"/>
                </a:cubicBezTo>
                <a:lnTo>
                  <a:pt x="4074543" y="4973069"/>
                </a:lnTo>
                <a:cubicBezTo>
                  <a:pt x="4074504" y="4973170"/>
                  <a:pt x="4074463" y="4973269"/>
                  <a:pt x="4074424" y="4973368"/>
                </a:cubicBezTo>
                <a:cubicBezTo>
                  <a:pt x="4072678" y="4974152"/>
                  <a:pt x="4069906" y="4974653"/>
                  <a:pt x="4065507" y="4974812"/>
                </a:cubicBezTo>
                <a:lnTo>
                  <a:pt x="4058951" y="4974594"/>
                </a:lnTo>
                <a:lnTo>
                  <a:pt x="4042361" y="4976215"/>
                </a:lnTo>
                <a:lnTo>
                  <a:pt x="4036993" y="4978649"/>
                </a:lnTo>
                <a:lnTo>
                  <a:pt x="4035360" y="4982316"/>
                </a:lnTo>
                <a:lnTo>
                  <a:pt x="4033775" y="4982081"/>
                </a:lnTo>
                <a:cubicBezTo>
                  <a:pt x="4021424" y="4977217"/>
                  <a:pt x="4016874" y="4968841"/>
                  <a:pt x="4004535" y="4994649"/>
                </a:cubicBezTo>
                <a:cubicBezTo>
                  <a:pt x="3976667" y="4987584"/>
                  <a:pt x="3972977" y="5002913"/>
                  <a:pt x="3936843" y="5012106"/>
                </a:cubicBezTo>
                <a:cubicBezTo>
                  <a:pt x="3920506" y="5004382"/>
                  <a:pt x="3908535" y="5009071"/>
                  <a:pt x="3897272" y="5017761"/>
                </a:cubicBezTo>
                <a:cubicBezTo>
                  <a:pt x="3861092" y="5017265"/>
                  <a:pt x="3829628" y="5031135"/>
                  <a:pt x="3789757" y="5037999"/>
                </a:cubicBezTo>
                <a:cubicBezTo>
                  <a:pt x="3741007" y="5052705"/>
                  <a:pt x="3725129" y="5054682"/>
                  <a:pt x="3682510" y="5061922"/>
                </a:cubicBezTo>
                <a:lnTo>
                  <a:pt x="3610032" y="5094193"/>
                </a:lnTo>
                <a:lnTo>
                  <a:pt x="3603852" y="5092831"/>
                </a:lnTo>
                <a:cubicBezTo>
                  <a:pt x="3599580" y="5092212"/>
                  <a:pt x="3596726" y="5092212"/>
                  <a:pt x="3594733" y="5092667"/>
                </a:cubicBezTo>
                <a:lnTo>
                  <a:pt x="3594498" y="5092936"/>
                </a:lnTo>
                <a:lnTo>
                  <a:pt x="3585975" y="5092246"/>
                </a:lnTo>
                <a:cubicBezTo>
                  <a:pt x="3571623" y="5090455"/>
                  <a:pt x="3549389" y="5104654"/>
                  <a:pt x="3536132" y="5101945"/>
                </a:cubicBezTo>
                <a:cubicBezTo>
                  <a:pt x="3513940" y="5106241"/>
                  <a:pt x="3488622" y="5099976"/>
                  <a:pt x="3473220" y="5105606"/>
                </a:cubicBezTo>
                <a:lnTo>
                  <a:pt x="3400725" y="5117654"/>
                </a:lnTo>
                <a:lnTo>
                  <a:pt x="3375935" y="5106247"/>
                </a:lnTo>
                <a:lnTo>
                  <a:pt x="3348219" y="5109860"/>
                </a:lnTo>
                <a:cubicBezTo>
                  <a:pt x="3337206" y="5110533"/>
                  <a:pt x="3327054" y="5111295"/>
                  <a:pt x="3319639" y="5114795"/>
                </a:cubicBezTo>
                <a:lnTo>
                  <a:pt x="3248529" y="5133347"/>
                </a:lnTo>
                <a:lnTo>
                  <a:pt x="3210308" y="5119794"/>
                </a:lnTo>
                <a:cubicBezTo>
                  <a:pt x="3206088" y="5117870"/>
                  <a:pt x="3200152" y="5117326"/>
                  <a:pt x="3190375" y="5119915"/>
                </a:cubicBezTo>
                <a:lnTo>
                  <a:pt x="3188145" y="5121096"/>
                </a:lnTo>
                <a:cubicBezTo>
                  <a:pt x="3182625" y="5119116"/>
                  <a:pt x="3141856" y="5121682"/>
                  <a:pt x="3108596" y="5122416"/>
                </a:cubicBezTo>
                <a:cubicBezTo>
                  <a:pt x="3055968" y="5124842"/>
                  <a:pt x="3048940" y="5117475"/>
                  <a:pt x="2988584" y="5125502"/>
                </a:cubicBezTo>
                <a:cubicBezTo>
                  <a:pt x="2928853" y="5129690"/>
                  <a:pt x="2917951" y="5124649"/>
                  <a:pt x="2876540" y="5133019"/>
                </a:cubicBezTo>
                <a:lnTo>
                  <a:pt x="2626864" y="5133771"/>
                </a:lnTo>
                <a:cubicBezTo>
                  <a:pt x="2562348" y="5111858"/>
                  <a:pt x="2563422" y="5142456"/>
                  <a:pt x="2491422" y="5135486"/>
                </a:cubicBezTo>
                <a:cubicBezTo>
                  <a:pt x="2433091" y="5200962"/>
                  <a:pt x="2455709" y="5160483"/>
                  <a:pt x="2415617" y="5168715"/>
                </a:cubicBezTo>
                <a:lnTo>
                  <a:pt x="2290098" y="5166151"/>
                </a:lnTo>
                <a:cubicBezTo>
                  <a:pt x="2257057" y="5152522"/>
                  <a:pt x="2202458" y="5187690"/>
                  <a:pt x="2161714" y="5169302"/>
                </a:cubicBezTo>
                <a:cubicBezTo>
                  <a:pt x="2122714" y="5172302"/>
                  <a:pt x="2080450" y="5180350"/>
                  <a:pt x="2056089" y="5184144"/>
                </a:cubicBezTo>
                <a:cubicBezTo>
                  <a:pt x="2019828" y="5191108"/>
                  <a:pt x="1978839" y="5203797"/>
                  <a:pt x="1944153" y="5211084"/>
                </a:cubicBezTo>
                <a:cubicBezTo>
                  <a:pt x="1925867" y="5199079"/>
                  <a:pt x="1896027" y="5224183"/>
                  <a:pt x="1847968" y="5227868"/>
                </a:cubicBezTo>
                <a:cubicBezTo>
                  <a:pt x="1827977" y="5213971"/>
                  <a:pt x="1815570" y="5230544"/>
                  <a:pt x="1777083" y="5212267"/>
                </a:cubicBezTo>
                <a:cubicBezTo>
                  <a:pt x="1775439" y="5214216"/>
                  <a:pt x="1773397" y="5216035"/>
                  <a:pt x="1771025" y="5217668"/>
                </a:cubicBezTo>
                <a:cubicBezTo>
                  <a:pt x="1757251" y="5227146"/>
                  <a:pt x="1735528" y="5228402"/>
                  <a:pt x="1722509" y="5220470"/>
                </a:cubicBezTo>
                <a:cubicBezTo>
                  <a:pt x="1691779" y="5208440"/>
                  <a:pt x="1662321" y="5203305"/>
                  <a:pt x="1633941" y="5200774"/>
                </a:cubicBezTo>
                <a:lnTo>
                  <a:pt x="1586145" y="5210184"/>
                </a:lnTo>
                <a:cubicBezTo>
                  <a:pt x="1567948" y="5215416"/>
                  <a:pt x="1545900" y="5226363"/>
                  <a:pt x="1524748" y="5232173"/>
                </a:cubicBezTo>
                <a:cubicBezTo>
                  <a:pt x="1502586" y="5235395"/>
                  <a:pt x="1478013" y="5230993"/>
                  <a:pt x="1459242" y="5245044"/>
                </a:cubicBezTo>
                <a:cubicBezTo>
                  <a:pt x="1421474" y="5260197"/>
                  <a:pt x="1374524" y="5244220"/>
                  <a:pt x="1349457" y="5280705"/>
                </a:cubicBezTo>
                <a:cubicBezTo>
                  <a:pt x="1273276" y="5302389"/>
                  <a:pt x="1121512" y="5336260"/>
                  <a:pt x="1009212" y="5361227"/>
                </a:cubicBezTo>
                <a:cubicBezTo>
                  <a:pt x="939016" y="5373529"/>
                  <a:pt x="866895" y="5370149"/>
                  <a:pt x="808572" y="5377024"/>
                </a:cubicBezTo>
                <a:cubicBezTo>
                  <a:pt x="802823" y="5374184"/>
                  <a:pt x="726016" y="5397963"/>
                  <a:pt x="719549" y="5396991"/>
                </a:cubicBezTo>
                <a:lnTo>
                  <a:pt x="698795" y="5397657"/>
                </a:lnTo>
                <a:cubicBezTo>
                  <a:pt x="689833" y="5401894"/>
                  <a:pt x="683492" y="5402495"/>
                  <a:pt x="678327" y="5401487"/>
                </a:cubicBezTo>
                <a:lnTo>
                  <a:pt x="672784" y="5399085"/>
                </a:lnTo>
                <a:lnTo>
                  <a:pt x="658406" y="5400696"/>
                </a:lnTo>
                <a:lnTo>
                  <a:pt x="629185" y="5401132"/>
                </a:lnTo>
                <a:lnTo>
                  <a:pt x="624558" y="5403782"/>
                </a:lnTo>
                <a:lnTo>
                  <a:pt x="581798" y="5408438"/>
                </a:lnTo>
                <a:cubicBezTo>
                  <a:pt x="581736" y="5408865"/>
                  <a:pt x="581671" y="5409294"/>
                  <a:pt x="581608" y="5409722"/>
                </a:cubicBezTo>
                <a:cubicBezTo>
                  <a:pt x="580204" y="5412704"/>
                  <a:pt x="577331" y="5415106"/>
                  <a:pt x="571299" y="5416358"/>
                </a:cubicBezTo>
                <a:cubicBezTo>
                  <a:pt x="551623" y="5426267"/>
                  <a:pt x="484499" y="5459654"/>
                  <a:pt x="463549" y="5469173"/>
                </a:cubicBezTo>
                <a:cubicBezTo>
                  <a:pt x="453136" y="5470720"/>
                  <a:pt x="449731" y="5472678"/>
                  <a:pt x="445606" y="5473465"/>
                </a:cubicBezTo>
                <a:lnTo>
                  <a:pt x="438799" y="5473893"/>
                </a:lnTo>
                <a:cubicBezTo>
                  <a:pt x="417222" y="5482183"/>
                  <a:pt x="343312" y="5513407"/>
                  <a:pt x="316138" y="5523213"/>
                </a:cubicBezTo>
                <a:cubicBezTo>
                  <a:pt x="298481" y="5517132"/>
                  <a:pt x="286556" y="5522972"/>
                  <a:pt x="275748" y="5532726"/>
                </a:cubicBezTo>
                <a:cubicBezTo>
                  <a:pt x="238274" y="5535784"/>
                  <a:pt x="207076" y="5552679"/>
                  <a:pt x="166496" y="5563424"/>
                </a:cubicBezTo>
                <a:lnTo>
                  <a:pt x="0" y="5629888"/>
                </a:lnTo>
                <a:close/>
              </a:path>
            </a:pathLst>
          </a:custGeom>
        </p:spPr>
      </p:pic>
    </p:spTree>
    <p:extLst>
      <p:ext uri="{BB962C8B-B14F-4D97-AF65-F5344CB8AC3E}">
        <p14:creationId xmlns:p14="http://schemas.microsoft.com/office/powerpoint/2010/main" val="1589191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6FC22969-D95B-8BC9-EC79-2699E7C5A5F7}"/>
              </a:ext>
            </a:extLst>
          </p:cNvPr>
          <p:cNvSpPr>
            <a:spLocks noGrp="1"/>
          </p:cNvSpPr>
          <p:nvPr>
            <p:ph type="title"/>
          </p:nvPr>
        </p:nvSpPr>
        <p:spPr>
          <a:xfrm>
            <a:off x="838201" y="365125"/>
            <a:ext cx="5251316" cy="1807305"/>
          </a:xfrm>
        </p:spPr>
        <p:txBody>
          <a:bodyPr>
            <a:normAutofit/>
          </a:bodyPr>
          <a:lstStyle/>
          <a:p>
            <a:r>
              <a:rPr lang="de-DE" dirty="0">
                <a:latin typeface="Algerian" panose="04020705040A02060702" pitchFamily="82" charset="0"/>
              </a:rPr>
              <a:t>KERNZIEL</a:t>
            </a:r>
          </a:p>
        </p:txBody>
      </p:sp>
      <p:sp>
        <p:nvSpPr>
          <p:cNvPr id="3" name="Inhaltsplatzhalter 2">
            <a:extLst>
              <a:ext uri="{FF2B5EF4-FFF2-40B4-BE49-F238E27FC236}">
                <a16:creationId xmlns:a16="http://schemas.microsoft.com/office/drawing/2014/main" id="{0BEE3426-8D49-E19C-BCF7-DD4BB9D9F098}"/>
              </a:ext>
            </a:extLst>
          </p:cNvPr>
          <p:cNvSpPr>
            <a:spLocks noGrp="1"/>
          </p:cNvSpPr>
          <p:nvPr>
            <p:ph idx="1"/>
          </p:nvPr>
        </p:nvSpPr>
        <p:spPr>
          <a:xfrm>
            <a:off x="838200" y="2333297"/>
            <a:ext cx="4619621" cy="3843666"/>
          </a:xfrm>
        </p:spPr>
        <p:txBody>
          <a:bodyPr>
            <a:normAutofit/>
          </a:bodyPr>
          <a:lstStyle/>
          <a:p>
            <a:pPr marL="0" indent="0">
              <a:buNone/>
            </a:pPr>
            <a:r>
              <a:rPr lang="de-DE" sz="2000" dirty="0"/>
              <a:t>Der Spieler, in die Rolle eines Entdeckers versetzt, soll spüren, dass jede Entscheidung Gewicht hat.</a:t>
            </a:r>
          </a:p>
          <a:p>
            <a:pPr marL="0" indent="0">
              <a:buNone/>
            </a:pPr>
            <a:r>
              <a:rPr lang="de-DE" sz="2000" dirty="0"/>
              <a:t>Die Abwägung, was ihm wichtiger ist: </a:t>
            </a:r>
            <a:r>
              <a:rPr lang="de-DE" sz="2000" b="1" i="1" dirty="0"/>
              <a:t>Wissen, Leidenschaft oder moralische Prinzipien</a:t>
            </a:r>
            <a:r>
              <a:rPr lang="de-DE" sz="2000" dirty="0"/>
              <a:t>, ist ständiger Faktor des Spiels. </a:t>
            </a:r>
          </a:p>
          <a:p>
            <a:pPr marL="0" indent="0">
              <a:buNone/>
            </a:pPr>
            <a:r>
              <a:rPr lang="de-DE" sz="2000" dirty="0"/>
              <a:t>Jede gefundene Geschichte oder Reliquie hat ihren eigenen Preis, der sich auf alle auswirken kann.</a:t>
            </a:r>
          </a:p>
        </p:txBody>
      </p:sp>
      <p:pic>
        <p:nvPicPr>
          <p:cNvPr id="7" name="Grafik 6" descr="Ein Bild, das Ruinen, Höhle, Himmel, Geschichte enthält.&#10;&#10;KI-generierte Inhalte können fehlerhaft sein.">
            <a:extLst>
              <a:ext uri="{FF2B5EF4-FFF2-40B4-BE49-F238E27FC236}">
                <a16:creationId xmlns:a16="http://schemas.microsoft.com/office/drawing/2014/main" id="{A18506E1-65E6-CAFC-96DC-80E5C62E57D8}"/>
              </a:ext>
            </a:extLst>
          </p:cNvPr>
          <p:cNvPicPr>
            <a:picLocks noChangeAspect="1"/>
          </p:cNvPicPr>
          <p:nvPr/>
        </p:nvPicPr>
        <p:blipFill>
          <a:blip r:embed="rId3">
            <a:extLst>
              <a:ext uri="{28A0092B-C50C-407E-A947-70E740481C1C}">
                <a14:useLocalDpi xmlns:a14="http://schemas.microsoft.com/office/drawing/2010/main" val="0"/>
              </a:ext>
            </a:extLst>
          </a:blip>
          <a:srcRect l="26327" r="36721"/>
          <a:stretch>
            <a:fillRect/>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6607317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0E91F5CA-B392-444C-88E3-BF5BAAEBDE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0459807F-B6FA-44D3-9A53-C55B6B5688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80681"/>
            <a:ext cx="12192000" cy="2777318"/>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6B5802D1-1992-C240-2490-C43CC37E3D41}"/>
              </a:ext>
            </a:extLst>
          </p:cNvPr>
          <p:cNvSpPr>
            <a:spLocks noGrp="1"/>
          </p:cNvSpPr>
          <p:nvPr>
            <p:ph type="title"/>
          </p:nvPr>
        </p:nvSpPr>
        <p:spPr>
          <a:xfrm>
            <a:off x="1255060" y="5279511"/>
            <a:ext cx="9681882" cy="739880"/>
          </a:xfrm>
        </p:spPr>
        <p:txBody>
          <a:bodyPr vert="horz" lIns="91440" tIns="45720" rIns="91440" bIns="45720" rtlCol="0" anchor="b">
            <a:normAutofit/>
          </a:bodyPr>
          <a:lstStyle/>
          <a:p>
            <a:pPr algn="ctr"/>
            <a:r>
              <a:rPr lang="en-US" b="1" noProof="0" dirty="0">
                <a:solidFill>
                  <a:schemeClr val="tx1">
                    <a:lumMod val="85000"/>
                    <a:lumOff val="15000"/>
                  </a:schemeClr>
                </a:solidFill>
                <a:latin typeface="Algerian" panose="04020705040A02060702" pitchFamily="82" charset="0"/>
              </a:rPr>
              <a:t>INSPIRATION</a:t>
            </a:r>
          </a:p>
        </p:txBody>
      </p:sp>
      <p:pic>
        <p:nvPicPr>
          <p:cNvPr id="4" name="Grafik 3" descr="Ein Bild, das Text, Gebäude, Pyramide enthält.&#10;&#10;KI-generierte Inhalte können fehlerhaft sein.">
            <a:extLst>
              <a:ext uri="{FF2B5EF4-FFF2-40B4-BE49-F238E27FC236}">
                <a16:creationId xmlns:a16="http://schemas.microsoft.com/office/drawing/2014/main" id="{138CCA19-ACCC-4A3A-A605-3657B130CBEA}"/>
              </a:ext>
            </a:extLst>
          </p:cNvPr>
          <p:cNvPicPr>
            <a:picLocks noChangeAspect="1"/>
          </p:cNvPicPr>
          <p:nvPr/>
        </p:nvPicPr>
        <p:blipFill>
          <a:blip r:embed="rId2">
            <a:extLst>
              <a:ext uri="{28A0092B-C50C-407E-A947-70E740481C1C}">
                <a14:useLocalDpi xmlns:a14="http://schemas.microsoft.com/office/drawing/2010/main" val="0"/>
              </a:ext>
            </a:extLst>
          </a:blip>
          <a:srcRect t="2247" b="26489"/>
          <a:stretch>
            <a:fillRect/>
          </a:stretch>
        </p:blipFill>
        <p:spPr>
          <a:xfrm>
            <a:off x="20" y="10"/>
            <a:ext cx="12191979" cy="5886523"/>
          </a:xfrm>
          <a:custGeom>
            <a:avLst/>
            <a:gdLst/>
            <a:ahLst/>
            <a:cxnLst/>
            <a:rect l="l" t="t" r="r" b="b"/>
            <a:pathLst>
              <a:path w="12191999" h="5886533">
                <a:moveTo>
                  <a:pt x="4721173" y="4907914"/>
                </a:moveTo>
                <a:lnTo>
                  <a:pt x="4722109" y="4908125"/>
                </a:lnTo>
                <a:cubicBezTo>
                  <a:pt x="4721143" y="4908767"/>
                  <a:pt x="4718263" y="4909373"/>
                  <a:pt x="4717199" y="4909396"/>
                </a:cubicBezTo>
                <a:close/>
                <a:moveTo>
                  <a:pt x="0" y="0"/>
                </a:moveTo>
                <a:lnTo>
                  <a:pt x="12191999" y="0"/>
                </a:lnTo>
                <a:lnTo>
                  <a:pt x="12191999" y="5751311"/>
                </a:lnTo>
                <a:lnTo>
                  <a:pt x="12140860" y="5770509"/>
                </a:lnTo>
                <a:cubicBezTo>
                  <a:pt x="12126656" y="5772723"/>
                  <a:pt x="12093589" y="5827925"/>
                  <a:pt x="12080161" y="5826358"/>
                </a:cubicBezTo>
                <a:cubicBezTo>
                  <a:pt x="11978188" y="5850511"/>
                  <a:pt x="11967361" y="5873564"/>
                  <a:pt x="11917885" y="5861578"/>
                </a:cubicBezTo>
                <a:cubicBezTo>
                  <a:pt x="11872779" y="5859863"/>
                  <a:pt x="11928861" y="5896778"/>
                  <a:pt x="11894610" y="5883738"/>
                </a:cubicBezTo>
                <a:cubicBezTo>
                  <a:pt x="11860359" y="5870698"/>
                  <a:pt x="11736091" y="5807232"/>
                  <a:pt x="11712379" y="5783337"/>
                </a:cubicBezTo>
                <a:cubicBezTo>
                  <a:pt x="11688667" y="5759442"/>
                  <a:pt x="11627912" y="5782933"/>
                  <a:pt x="11585366" y="5740371"/>
                </a:cubicBezTo>
                <a:lnTo>
                  <a:pt x="11516470" y="5663679"/>
                </a:lnTo>
                <a:cubicBezTo>
                  <a:pt x="11468274" y="5661847"/>
                  <a:pt x="11507335" y="5626593"/>
                  <a:pt x="11462692" y="5610127"/>
                </a:cubicBezTo>
                <a:cubicBezTo>
                  <a:pt x="11417567" y="5608500"/>
                  <a:pt x="11408021" y="5556613"/>
                  <a:pt x="11369712" y="5548654"/>
                </a:cubicBezTo>
                <a:cubicBezTo>
                  <a:pt x="11354317" y="5554704"/>
                  <a:pt x="11288328" y="5499810"/>
                  <a:pt x="11273969" y="5488986"/>
                </a:cubicBezTo>
                <a:cubicBezTo>
                  <a:pt x="11231913" y="5490378"/>
                  <a:pt x="11221973" y="5480544"/>
                  <a:pt x="11195084" y="5467967"/>
                </a:cubicBezTo>
                <a:cubicBezTo>
                  <a:pt x="11164086" y="5497749"/>
                  <a:pt x="11171649" y="5471790"/>
                  <a:pt x="11143408" y="5468614"/>
                </a:cubicBezTo>
                <a:cubicBezTo>
                  <a:pt x="11125906" y="5464975"/>
                  <a:pt x="11102603" y="5460835"/>
                  <a:pt x="11085935" y="5459365"/>
                </a:cubicBezTo>
                <a:cubicBezTo>
                  <a:pt x="11057493" y="5459661"/>
                  <a:pt x="11029906" y="5441496"/>
                  <a:pt x="11030953" y="5456484"/>
                </a:cubicBezTo>
                <a:cubicBezTo>
                  <a:pt x="11007784" y="5459001"/>
                  <a:pt x="10982005" y="5463178"/>
                  <a:pt x="10951060" y="5461240"/>
                </a:cubicBezTo>
                <a:cubicBezTo>
                  <a:pt x="10885365" y="5424406"/>
                  <a:pt x="10915288" y="5460968"/>
                  <a:pt x="10857721" y="5448157"/>
                </a:cubicBezTo>
                <a:cubicBezTo>
                  <a:pt x="10806646" y="5435790"/>
                  <a:pt x="10707075" y="5402712"/>
                  <a:pt x="10644616" y="5387039"/>
                </a:cubicBezTo>
                <a:cubicBezTo>
                  <a:pt x="10616446" y="5382224"/>
                  <a:pt x="10558603" y="5371613"/>
                  <a:pt x="10519277" y="5366793"/>
                </a:cubicBezTo>
                <a:cubicBezTo>
                  <a:pt x="10495461" y="5368312"/>
                  <a:pt x="10473830" y="5354868"/>
                  <a:pt x="10445981" y="5364735"/>
                </a:cubicBezTo>
                <a:cubicBezTo>
                  <a:pt x="10436536" y="5368773"/>
                  <a:pt x="10409281" y="5367966"/>
                  <a:pt x="10383865" y="5360888"/>
                </a:cubicBezTo>
                <a:cubicBezTo>
                  <a:pt x="10374827" y="5369095"/>
                  <a:pt x="10347864" y="5360432"/>
                  <a:pt x="10336852" y="5360277"/>
                </a:cubicBezTo>
                <a:cubicBezTo>
                  <a:pt x="10323586" y="5366987"/>
                  <a:pt x="10274741" y="5357921"/>
                  <a:pt x="10261098" y="5350526"/>
                </a:cubicBezTo>
                <a:lnTo>
                  <a:pt x="10126497" y="5339011"/>
                </a:lnTo>
                <a:lnTo>
                  <a:pt x="10082166" y="5336916"/>
                </a:lnTo>
                <a:cubicBezTo>
                  <a:pt x="10074567" y="5338985"/>
                  <a:pt x="10046860" y="5337657"/>
                  <a:pt x="10039237" y="5338580"/>
                </a:cubicBezTo>
                <a:cubicBezTo>
                  <a:pt x="9998458" y="5328479"/>
                  <a:pt x="9984394" y="5327989"/>
                  <a:pt x="9960016" y="5323065"/>
                </a:cubicBezTo>
                <a:cubicBezTo>
                  <a:pt x="9918980" y="5322923"/>
                  <a:pt x="9888741" y="5326122"/>
                  <a:pt x="9847789" y="5316297"/>
                </a:cubicBezTo>
                <a:lnTo>
                  <a:pt x="9728306" y="5296090"/>
                </a:lnTo>
                <a:cubicBezTo>
                  <a:pt x="9675056" y="5305676"/>
                  <a:pt x="9602035" y="5297282"/>
                  <a:pt x="9584504" y="5284670"/>
                </a:cubicBezTo>
                <a:cubicBezTo>
                  <a:pt x="9518952" y="5270394"/>
                  <a:pt x="9415429" y="5244268"/>
                  <a:pt x="9343049" y="5238968"/>
                </a:cubicBezTo>
                <a:lnTo>
                  <a:pt x="9231367" y="5187063"/>
                </a:lnTo>
                <a:lnTo>
                  <a:pt x="9194807" y="5176984"/>
                </a:lnTo>
                <a:lnTo>
                  <a:pt x="9189243" y="5167745"/>
                </a:lnTo>
                <a:lnTo>
                  <a:pt x="9151229" y="5156543"/>
                </a:lnTo>
                <a:lnTo>
                  <a:pt x="9150207" y="5157608"/>
                </a:lnTo>
                <a:cubicBezTo>
                  <a:pt x="9147045" y="5159739"/>
                  <a:pt x="9143081" y="5160831"/>
                  <a:pt x="9137315" y="5159777"/>
                </a:cubicBezTo>
                <a:cubicBezTo>
                  <a:pt x="9138862" y="5179261"/>
                  <a:pt x="9130952" y="5165972"/>
                  <a:pt x="9113809" y="5161143"/>
                </a:cubicBezTo>
                <a:cubicBezTo>
                  <a:pt x="9112388" y="5190326"/>
                  <a:pt x="9068114" y="5155892"/>
                  <a:pt x="9053450" y="5169457"/>
                </a:cubicBezTo>
                <a:lnTo>
                  <a:pt x="9005483" y="5166172"/>
                </a:lnTo>
                <a:lnTo>
                  <a:pt x="9005198" y="5166412"/>
                </a:lnTo>
                <a:cubicBezTo>
                  <a:pt x="9003143" y="5166632"/>
                  <a:pt x="9000324" y="5166304"/>
                  <a:pt x="8996229" y="5165201"/>
                </a:cubicBezTo>
                <a:lnTo>
                  <a:pt x="8990391" y="5163140"/>
                </a:lnTo>
                <a:lnTo>
                  <a:pt x="8974334" y="5159914"/>
                </a:lnTo>
                <a:lnTo>
                  <a:pt x="8968008" y="5160614"/>
                </a:lnTo>
                <a:lnTo>
                  <a:pt x="8963045" y="5162839"/>
                </a:lnTo>
                <a:cubicBezTo>
                  <a:pt x="8954690" y="5154888"/>
                  <a:pt x="8955517" y="5145940"/>
                  <a:pt x="8928985" y="5166027"/>
                </a:cubicBezTo>
                <a:cubicBezTo>
                  <a:pt x="8898031" y="5165007"/>
                  <a:pt x="8789300" y="5150352"/>
                  <a:pt x="8752441" y="5146795"/>
                </a:cubicBezTo>
                <a:cubicBezTo>
                  <a:pt x="8719819" y="5136075"/>
                  <a:pt x="8748194" y="5149736"/>
                  <a:pt x="8707844" y="5144694"/>
                </a:cubicBezTo>
                <a:cubicBezTo>
                  <a:pt x="8671606" y="5125159"/>
                  <a:pt x="8639142" y="5141599"/>
                  <a:pt x="8596068" y="5136122"/>
                </a:cubicBezTo>
                <a:lnTo>
                  <a:pt x="8525227" y="5150964"/>
                </a:lnTo>
                <a:lnTo>
                  <a:pt x="8510980" y="5145049"/>
                </a:lnTo>
                <a:lnTo>
                  <a:pt x="8506164" y="5142048"/>
                </a:lnTo>
                <a:cubicBezTo>
                  <a:pt x="8502646" y="5140271"/>
                  <a:pt x="8500045" y="5139460"/>
                  <a:pt x="8497965" y="5139310"/>
                </a:cubicBezTo>
                <a:lnTo>
                  <a:pt x="8497591" y="5139489"/>
                </a:lnTo>
                <a:lnTo>
                  <a:pt x="8490246" y="5136439"/>
                </a:lnTo>
                <a:lnTo>
                  <a:pt x="8367179" y="5122397"/>
                </a:lnTo>
                <a:cubicBezTo>
                  <a:pt x="8362021" y="5120372"/>
                  <a:pt x="8357730" y="5120720"/>
                  <a:pt x="8353796" y="5122203"/>
                </a:cubicBezTo>
                <a:lnTo>
                  <a:pt x="8352369" y="5123043"/>
                </a:lnTo>
                <a:lnTo>
                  <a:pt x="8320101" y="5105625"/>
                </a:lnTo>
                <a:lnTo>
                  <a:pt x="8314429" y="5105299"/>
                </a:lnTo>
                <a:lnTo>
                  <a:pt x="8295170" y="5091404"/>
                </a:lnTo>
                <a:lnTo>
                  <a:pt x="8284273" y="5085581"/>
                </a:lnTo>
                <a:lnTo>
                  <a:pt x="8283146" y="5081138"/>
                </a:lnTo>
                <a:cubicBezTo>
                  <a:pt x="8280842" y="5077893"/>
                  <a:pt x="8276148" y="5075245"/>
                  <a:pt x="8266072" y="5073963"/>
                </a:cubicBezTo>
                <a:lnTo>
                  <a:pt x="8263373" y="5074193"/>
                </a:lnTo>
                <a:lnTo>
                  <a:pt x="8252030" y="5064350"/>
                </a:lnTo>
                <a:cubicBezTo>
                  <a:pt x="8248856" y="5060500"/>
                  <a:pt x="8246644" y="5056218"/>
                  <a:pt x="8245831" y="5051358"/>
                </a:cubicBezTo>
                <a:cubicBezTo>
                  <a:pt x="8181824" y="5054265"/>
                  <a:pt x="8147127" y="5020143"/>
                  <a:pt x="8090268" y="5005197"/>
                </a:cubicBezTo>
                <a:cubicBezTo>
                  <a:pt x="8025464" y="4982055"/>
                  <a:pt x="7967067" y="4960819"/>
                  <a:pt x="7905404" y="4963224"/>
                </a:cubicBezTo>
                <a:cubicBezTo>
                  <a:pt x="7835116" y="4948312"/>
                  <a:pt x="7780962" y="4946081"/>
                  <a:pt x="7718741" y="4937509"/>
                </a:cubicBezTo>
                <a:lnTo>
                  <a:pt x="7614343" y="4940980"/>
                </a:lnTo>
                <a:lnTo>
                  <a:pt x="7527539" y="4935152"/>
                </a:lnTo>
                <a:lnTo>
                  <a:pt x="7519567" y="4932599"/>
                </a:lnTo>
                <a:cubicBezTo>
                  <a:pt x="7513989" y="4931260"/>
                  <a:pt x="7510169" y="4930910"/>
                  <a:pt x="7507408" y="4931264"/>
                </a:cubicBezTo>
                <a:lnTo>
                  <a:pt x="7507036" y="4931591"/>
                </a:lnTo>
                <a:lnTo>
                  <a:pt x="7495791" y="4929639"/>
                </a:lnTo>
                <a:cubicBezTo>
                  <a:pt x="7476982" y="4925521"/>
                  <a:pt x="7422524" y="4942937"/>
                  <a:pt x="7405387" y="4937744"/>
                </a:cubicBezTo>
                <a:cubicBezTo>
                  <a:pt x="7374785" y="4940694"/>
                  <a:pt x="7333986" y="4941799"/>
                  <a:pt x="7312176" y="4947339"/>
                </a:cubicBezTo>
                <a:lnTo>
                  <a:pt x="7310849" y="4948781"/>
                </a:lnTo>
                <a:lnTo>
                  <a:pt x="7218556" y="4923532"/>
                </a:lnTo>
                <a:lnTo>
                  <a:pt x="7201098" y="4918982"/>
                </a:lnTo>
                <a:lnTo>
                  <a:pt x="7197000" y="4913624"/>
                </a:lnTo>
                <a:cubicBezTo>
                  <a:pt x="7192108" y="4910101"/>
                  <a:pt x="7184502" y="4907962"/>
                  <a:pt x="7170804" y="4908976"/>
                </a:cubicBezTo>
                <a:lnTo>
                  <a:pt x="7096984" y="4896748"/>
                </a:lnTo>
                <a:cubicBezTo>
                  <a:pt x="7061144" y="4895770"/>
                  <a:pt x="7050185" y="4894793"/>
                  <a:pt x="7018492" y="4897122"/>
                </a:cubicBezTo>
                <a:cubicBezTo>
                  <a:pt x="6937524" y="4886184"/>
                  <a:pt x="6943641" y="4862018"/>
                  <a:pt x="6904142" y="4867616"/>
                </a:cubicBezTo>
                <a:cubicBezTo>
                  <a:pt x="6871918" y="4872824"/>
                  <a:pt x="6787985" y="4853750"/>
                  <a:pt x="6708218" y="4839661"/>
                </a:cubicBezTo>
                <a:cubicBezTo>
                  <a:pt x="6649102" y="4830206"/>
                  <a:pt x="6628102" y="4816105"/>
                  <a:pt x="6549451" y="4810885"/>
                </a:cubicBezTo>
                <a:cubicBezTo>
                  <a:pt x="6472150" y="4766795"/>
                  <a:pt x="6409692" y="4790518"/>
                  <a:pt x="6317556" y="4764085"/>
                </a:cubicBezTo>
                <a:cubicBezTo>
                  <a:pt x="6297547" y="4748563"/>
                  <a:pt x="6209288" y="4765756"/>
                  <a:pt x="6168670" y="4761998"/>
                </a:cubicBezTo>
                <a:cubicBezTo>
                  <a:pt x="6128052" y="4758240"/>
                  <a:pt x="6090536" y="4744692"/>
                  <a:pt x="6073844" y="4741536"/>
                </a:cubicBezTo>
                <a:lnTo>
                  <a:pt x="6068526" y="4743073"/>
                </a:lnTo>
                <a:lnTo>
                  <a:pt x="6048634" y="4742390"/>
                </a:lnTo>
                <a:lnTo>
                  <a:pt x="6041279" y="4750739"/>
                </a:lnTo>
                <a:lnTo>
                  <a:pt x="6010088" y="4755832"/>
                </a:lnTo>
                <a:cubicBezTo>
                  <a:pt x="5998677" y="4756419"/>
                  <a:pt x="5970124" y="4755506"/>
                  <a:pt x="5957373" y="4752188"/>
                </a:cubicBezTo>
                <a:lnTo>
                  <a:pt x="5758915" y="4736496"/>
                </a:lnTo>
                <a:lnTo>
                  <a:pt x="5626957" y="4735473"/>
                </a:lnTo>
                <a:lnTo>
                  <a:pt x="5470902" y="4749493"/>
                </a:lnTo>
                <a:cubicBezTo>
                  <a:pt x="5478131" y="4762521"/>
                  <a:pt x="5439006" y="4748455"/>
                  <a:pt x="5432757" y="4760746"/>
                </a:cubicBezTo>
                <a:cubicBezTo>
                  <a:pt x="5429365" y="4770778"/>
                  <a:pt x="5391824" y="4775462"/>
                  <a:pt x="5381664" y="4778448"/>
                </a:cubicBezTo>
                <a:lnTo>
                  <a:pt x="5261760" y="4798865"/>
                </a:lnTo>
                <a:cubicBezTo>
                  <a:pt x="5251595" y="4799049"/>
                  <a:pt x="5230547" y="4807359"/>
                  <a:pt x="5222959" y="4809989"/>
                </a:cubicBezTo>
                <a:lnTo>
                  <a:pt x="5174657" y="4812979"/>
                </a:lnTo>
                <a:lnTo>
                  <a:pt x="5156551" y="4820202"/>
                </a:lnTo>
                <a:lnTo>
                  <a:pt x="5142595" y="4823602"/>
                </a:lnTo>
                <a:lnTo>
                  <a:pt x="5139593" y="4825703"/>
                </a:lnTo>
                <a:cubicBezTo>
                  <a:pt x="5133873" y="4829743"/>
                  <a:pt x="5128076" y="4833554"/>
                  <a:pt x="5121656" y="4836556"/>
                </a:cubicBezTo>
                <a:cubicBezTo>
                  <a:pt x="5108317" y="4807937"/>
                  <a:pt x="5064853" y="4857373"/>
                  <a:pt x="5065787" y="4829985"/>
                </a:cubicBezTo>
                <a:cubicBezTo>
                  <a:pt x="5028193" y="4841501"/>
                  <a:pt x="5038944" y="4812412"/>
                  <a:pt x="5011510" y="4846366"/>
                </a:cubicBezTo>
                <a:cubicBezTo>
                  <a:pt x="4937023" y="4845983"/>
                  <a:pt x="4916353" y="4832976"/>
                  <a:pt x="4840437" y="4870383"/>
                </a:cubicBezTo>
                <a:cubicBezTo>
                  <a:pt x="4806739" y="4887025"/>
                  <a:pt x="4784106" y="4898171"/>
                  <a:pt x="4762444" y="4898151"/>
                </a:cubicBezTo>
                <a:cubicBezTo>
                  <a:pt x="4741323" y="4902652"/>
                  <a:pt x="4729481" y="4905474"/>
                  <a:pt x="4723182" y="4907166"/>
                </a:cubicBezTo>
                <a:lnTo>
                  <a:pt x="4721173" y="4907914"/>
                </a:lnTo>
                <a:lnTo>
                  <a:pt x="4715524" y="4906639"/>
                </a:lnTo>
                <a:cubicBezTo>
                  <a:pt x="4680148" y="4913595"/>
                  <a:pt x="4524744" y="4914403"/>
                  <a:pt x="4515810" y="4916541"/>
                </a:cubicBezTo>
                <a:cubicBezTo>
                  <a:pt x="4457819" y="4929653"/>
                  <a:pt x="4462659" y="4930394"/>
                  <a:pt x="4428539" y="4927192"/>
                </a:cubicBezTo>
                <a:cubicBezTo>
                  <a:pt x="4423303" y="4923821"/>
                  <a:pt x="4368974" y="4930115"/>
                  <a:pt x="4362872" y="4928538"/>
                </a:cubicBezTo>
                <a:lnTo>
                  <a:pt x="4316962" y="4921923"/>
                </a:lnTo>
                <a:lnTo>
                  <a:pt x="4315106" y="4923264"/>
                </a:lnTo>
                <a:cubicBezTo>
                  <a:pt x="4306123" y="4926635"/>
                  <a:pt x="4299993" y="4926634"/>
                  <a:pt x="4295140" y="4925143"/>
                </a:cubicBezTo>
                <a:lnTo>
                  <a:pt x="4290059" y="4922226"/>
                </a:lnTo>
                <a:lnTo>
                  <a:pt x="4276138" y="4922472"/>
                </a:lnTo>
                <a:lnTo>
                  <a:pt x="4248113" y="4920148"/>
                </a:lnTo>
                <a:lnTo>
                  <a:pt x="4202046" y="4922943"/>
                </a:lnTo>
                <a:cubicBezTo>
                  <a:pt x="4201945" y="4923363"/>
                  <a:pt x="4201842" y="4923782"/>
                  <a:pt x="4201741" y="4924202"/>
                </a:cubicBezTo>
                <a:cubicBezTo>
                  <a:pt x="4200116" y="4927039"/>
                  <a:pt x="4197140" y="4929158"/>
                  <a:pt x="4191245" y="4929836"/>
                </a:cubicBezTo>
                <a:cubicBezTo>
                  <a:pt x="4204212" y="4947125"/>
                  <a:pt x="4161274" y="4945230"/>
                  <a:pt x="4142742" y="4945701"/>
                </a:cubicBezTo>
                <a:cubicBezTo>
                  <a:pt x="4124717" y="4952767"/>
                  <a:pt x="4099099" y="4966347"/>
                  <a:pt x="4083094" y="4972234"/>
                </a:cubicBezTo>
                <a:lnTo>
                  <a:pt x="4074543" y="4973069"/>
                </a:lnTo>
                <a:cubicBezTo>
                  <a:pt x="4074504" y="4973170"/>
                  <a:pt x="4074463" y="4973269"/>
                  <a:pt x="4074424" y="4973368"/>
                </a:cubicBezTo>
                <a:cubicBezTo>
                  <a:pt x="4072678" y="4974152"/>
                  <a:pt x="4069906" y="4974653"/>
                  <a:pt x="4065507" y="4974812"/>
                </a:cubicBezTo>
                <a:lnTo>
                  <a:pt x="4058951" y="4974594"/>
                </a:lnTo>
                <a:lnTo>
                  <a:pt x="4042361" y="4976215"/>
                </a:lnTo>
                <a:lnTo>
                  <a:pt x="4036993" y="4978649"/>
                </a:lnTo>
                <a:lnTo>
                  <a:pt x="4035360" y="4982316"/>
                </a:lnTo>
                <a:lnTo>
                  <a:pt x="4033775" y="4982081"/>
                </a:lnTo>
                <a:cubicBezTo>
                  <a:pt x="4021424" y="4977217"/>
                  <a:pt x="4016874" y="4968841"/>
                  <a:pt x="4004535" y="4994649"/>
                </a:cubicBezTo>
                <a:cubicBezTo>
                  <a:pt x="3976667" y="4987584"/>
                  <a:pt x="3972977" y="5002913"/>
                  <a:pt x="3936843" y="5012106"/>
                </a:cubicBezTo>
                <a:cubicBezTo>
                  <a:pt x="3920506" y="5004382"/>
                  <a:pt x="3908535" y="5009071"/>
                  <a:pt x="3897272" y="5017761"/>
                </a:cubicBezTo>
                <a:cubicBezTo>
                  <a:pt x="3861092" y="5017265"/>
                  <a:pt x="3829628" y="5031135"/>
                  <a:pt x="3789757" y="5037999"/>
                </a:cubicBezTo>
                <a:cubicBezTo>
                  <a:pt x="3741007" y="5052705"/>
                  <a:pt x="3725129" y="5054682"/>
                  <a:pt x="3682510" y="5061922"/>
                </a:cubicBezTo>
                <a:lnTo>
                  <a:pt x="3610032" y="5094193"/>
                </a:lnTo>
                <a:lnTo>
                  <a:pt x="3603852" y="5092831"/>
                </a:lnTo>
                <a:cubicBezTo>
                  <a:pt x="3599580" y="5092212"/>
                  <a:pt x="3596726" y="5092212"/>
                  <a:pt x="3594733" y="5092667"/>
                </a:cubicBezTo>
                <a:lnTo>
                  <a:pt x="3594498" y="5092936"/>
                </a:lnTo>
                <a:lnTo>
                  <a:pt x="3585975" y="5092246"/>
                </a:lnTo>
                <a:cubicBezTo>
                  <a:pt x="3571623" y="5090455"/>
                  <a:pt x="3549389" y="5104654"/>
                  <a:pt x="3536132" y="5101945"/>
                </a:cubicBezTo>
                <a:cubicBezTo>
                  <a:pt x="3513940" y="5106241"/>
                  <a:pt x="3488622" y="5099976"/>
                  <a:pt x="3473220" y="5105606"/>
                </a:cubicBezTo>
                <a:lnTo>
                  <a:pt x="3400725" y="5117654"/>
                </a:lnTo>
                <a:lnTo>
                  <a:pt x="3375935" y="5106247"/>
                </a:lnTo>
                <a:lnTo>
                  <a:pt x="3348219" y="5109860"/>
                </a:lnTo>
                <a:cubicBezTo>
                  <a:pt x="3337206" y="5110533"/>
                  <a:pt x="3327054" y="5111295"/>
                  <a:pt x="3319639" y="5114795"/>
                </a:cubicBezTo>
                <a:lnTo>
                  <a:pt x="3248529" y="5133347"/>
                </a:lnTo>
                <a:lnTo>
                  <a:pt x="3210308" y="5119794"/>
                </a:lnTo>
                <a:cubicBezTo>
                  <a:pt x="3206088" y="5117870"/>
                  <a:pt x="3200152" y="5117326"/>
                  <a:pt x="3190375" y="5119915"/>
                </a:cubicBezTo>
                <a:lnTo>
                  <a:pt x="3188145" y="5121096"/>
                </a:lnTo>
                <a:cubicBezTo>
                  <a:pt x="3182625" y="5119116"/>
                  <a:pt x="3141856" y="5121682"/>
                  <a:pt x="3108596" y="5122416"/>
                </a:cubicBezTo>
                <a:cubicBezTo>
                  <a:pt x="3055968" y="5124842"/>
                  <a:pt x="3048940" y="5117475"/>
                  <a:pt x="2988584" y="5125502"/>
                </a:cubicBezTo>
                <a:cubicBezTo>
                  <a:pt x="2928853" y="5129690"/>
                  <a:pt x="2917951" y="5124649"/>
                  <a:pt x="2876540" y="5133019"/>
                </a:cubicBezTo>
                <a:lnTo>
                  <a:pt x="2626864" y="5133771"/>
                </a:lnTo>
                <a:cubicBezTo>
                  <a:pt x="2562348" y="5111858"/>
                  <a:pt x="2563422" y="5142456"/>
                  <a:pt x="2491422" y="5135486"/>
                </a:cubicBezTo>
                <a:cubicBezTo>
                  <a:pt x="2433091" y="5200962"/>
                  <a:pt x="2455709" y="5160483"/>
                  <a:pt x="2415617" y="5168715"/>
                </a:cubicBezTo>
                <a:lnTo>
                  <a:pt x="2290098" y="5166151"/>
                </a:lnTo>
                <a:cubicBezTo>
                  <a:pt x="2257057" y="5152522"/>
                  <a:pt x="2202458" y="5187690"/>
                  <a:pt x="2161714" y="5169302"/>
                </a:cubicBezTo>
                <a:cubicBezTo>
                  <a:pt x="2122714" y="5172302"/>
                  <a:pt x="2080450" y="5180350"/>
                  <a:pt x="2056089" y="5184144"/>
                </a:cubicBezTo>
                <a:cubicBezTo>
                  <a:pt x="2019828" y="5191108"/>
                  <a:pt x="1978839" y="5203797"/>
                  <a:pt x="1944153" y="5211084"/>
                </a:cubicBezTo>
                <a:cubicBezTo>
                  <a:pt x="1925867" y="5199079"/>
                  <a:pt x="1896027" y="5224183"/>
                  <a:pt x="1847968" y="5227868"/>
                </a:cubicBezTo>
                <a:cubicBezTo>
                  <a:pt x="1827977" y="5213971"/>
                  <a:pt x="1815570" y="5230544"/>
                  <a:pt x="1777083" y="5212267"/>
                </a:cubicBezTo>
                <a:cubicBezTo>
                  <a:pt x="1775439" y="5214216"/>
                  <a:pt x="1773397" y="5216035"/>
                  <a:pt x="1771025" y="5217668"/>
                </a:cubicBezTo>
                <a:cubicBezTo>
                  <a:pt x="1757251" y="5227146"/>
                  <a:pt x="1735528" y="5228402"/>
                  <a:pt x="1722509" y="5220470"/>
                </a:cubicBezTo>
                <a:cubicBezTo>
                  <a:pt x="1691779" y="5208440"/>
                  <a:pt x="1662321" y="5203305"/>
                  <a:pt x="1633941" y="5200774"/>
                </a:cubicBezTo>
                <a:lnTo>
                  <a:pt x="1586145" y="5210184"/>
                </a:lnTo>
                <a:cubicBezTo>
                  <a:pt x="1567948" y="5215416"/>
                  <a:pt x="1545900" y="5226363"/>
                  <a:pt x="1524748" y="5232173"/>
                </a:cubicBezTo>
                <a:cubicBezTo>
                  <a:pt x="1502586" y="5235395"/>
                  <a:pt x="1478013" y="5230993"/>
                  <a:pt x="1459242" y="5245044"/>
                </a:cubicBezTo>
                <a:cubicBezTo>
                  <a:pt x="1421474" y="5260197"/>
                  <a:pt x="1374524" y="5244220"/>
                  <a:pt x="1349457" y="5280705"/>
                </a:cubicBezTo>
                <a:cubicBezTo>
                  <a:pt x="1273276" y="5302389"/>
                  <a:pt x="1121512" y="5336260"/>
                  <a:pt x="1009212" y="5361227"/>
                </a:cubicBezTo>
                <a:cubicBezTo>
                  <a:pt x="939016" y="5373529"/>
                  <a:pt x="866895" y="5370149"/>
                  <a:pt x="808572" y="5377024"/>
                </a:cubicBezTo>
                <a:cubicBezTo>
                  <a:pt x="802823" y="5374184"/>
                  <a:pt x="726016" y="5397963"/>
                  <a:pt x="719549" y="5396991"/>
                </a:cubicBezTo>
                <a:lnTo>
                  <a:pt x="698795" y="5397657"/>
                </a:lnTo>
                <a:cubicBezTo>
                  <a:pt x="689833" y="5401894"/>
                  <a:pt x="683492" y="5402495"/>
                  <a:pt x="678327" y="5401487"/>
                </a:cubicBezTo>
                <a:lnTo>
                  <a:pt x="672784" y="5399085"/>
                </a:lnTo>
                <a:lnTo>
                  <a:pt x="658406" y="5400696"/>
                </a:lnTo>
                <a:lnTo>
                  <a:pt x="629185" y="5401132"/>
                </a:lnTo>
                <a:lnTo>
                  <a:pt x="624558" y="5403782"/>
                </a:lnTo>
                <a:lnTo>
                  <a:pt x="581798" y="5408438"/>
                </a:lnTo>
                <a:cubicBezTo>
                  <a:pt x="581736" y="5408865"/>
                  <a:pt x="581671" y="5409294"/>
                  <a:pt x="581608" y="5409722"/>
                </a:cubicBezTo>
                <a:cubicBezTo>
                  <a:pt x="580204" y="5412704"/>
                  <a:pt x="577331" y="5415106"/>
                  <a:pt x="571299" y="5416358"/>
                </a:cubicBezTo>
                <a:cubicBezTo>
                  <a:pt x="551623" y="5426267"/>
                  <a:pt x="484499" y="5459654"/>
                  <a:pt x="463549" y="5469173"/>
                </a:cubicBezTo>
                <a:cubicBezTo>
                  <a:pt x="453136" y="5470720"/>
                  <a:pt x="449731" y="5472678"/>
                  <a:pt x="445606" y="5473465"/>
                </a:cubicBezTo>
                <a:lnTo>
                  <a:pt x="438799" y="5473893"/>
                </a:lnTo>
                <a:cubicBezTo>
                  <a:pt x="417222" y="5482183"/>
                  <a:pt x="343312" y="5513407"/>
                  <a:pt x="316138" y="5523213"/>
                </a:cubicBezTo>
                <a:cubicBezTo>
                  <a:pt x="298481" y="5517132"/>
                  <a:pt x="286556" y="5522972"/>
                  <a:pt x="275748" y="5532726"/>
                </a:cubicBezTo>
                <a:cubicBezTo>
                  <a:pt x="238274" y="5535784"/>
                  <a:pt x="207076" y="5552679"/>
                  <a:pt x="166496" y="5563424"/>
                </a:cubicBezTo>
                <a:lnTo>
                  <a:pt x="0" y="5629888"/>
                </a:lnTo>
                <a:close/>
              </a:path>
            </a:pathLst>
          </a:custGeom>
        </p:spPr>
      </p:pic>
    </p:spTree>
    <p:extLst>
      <p:ext uri="{BB962C8B-B14F-4D97-AF65-F5344CB8AC3E}">
        <p14:creationId xmlns:p14="http://schemas.microsoft.com/office/powerpoint/2010/main" val="1415081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99F1FFA9-D672-408C-9220-ADEEC6ABD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2" name="Titel 1">
            <a:extLst>
              <a:ext uri="{FF2B5EF4-FFF2-40B4-BE49-F238E27FC236}">
                <a16:creationId xmlns:a16="http://schemas.microsoft.com/office/drawing/2014/main" id="{741C32EE-0636-F319-782A-2005E209A1A3}"/>
              </a:ext>
            </a:extLst>
          </p:cNvPr>
          <p:cNvSpPr>
            <a:spLocks noGrp="1"/>
          </p:cNvSpPr>
          <p:nvPr>
            <p:ph type="title"/>
          </p:nvPr>
        </p:nvSpPr>
        <p:spPr>
          <a:xfrm>
            <a:off x="838200" y="510457"/>
            <a:ext cx="3816095" cy="598253"/>
          </a:xfrm>
        </p:spPr>
        <p:txBody>
          <a:bodyPr vert="horz" lIns="91440" tIns="45720" rIns="91440" bIns="45720" rtlCol="0" anchor="ctr">
            <a:noAutofit/>
          </a:bodyPr>
          <a:lstStyle/>
          <a:p>
            <a:r>
              <a:rPr lang="de-DE" b="1" kern="1200" noProof="0" dirty="0">
                <a:solidFill>
                  <a:schemeClr val="tx1"/>
                </a:solidFill>
                <a:latin typeface="Algerian" panose="04020705040A02060702" pitchFamily="82" charset="0"/>
              </a:rPr>
              <a:t>NEUGIER</a:t>
            </a:r>
          </a:p>
        </p:txBody>
      </p:sp>
      <p:sp>
        <p:nvSpPr>
          <p:cNvPr id="10" name="Content Placeholder 9">
            <a:extLst>
              <a:ext uri="{FF2B5EF4-FFF2-40B4-BE49-F238E27FC236}">
                <a16:creationId xmlns:a16="http://schemas.microsoft.com/office/drawing/2014/main" id="{405E999D-1FA9-9D4E-0381-5815BC55F45C}"/>
              </a:ext>
            </a:extLst>
          </p:cNvPr>
          <p:cNvSpPr>
            <a:spLocks noGrp="1"/>
          </p:cNvSpPr>
          <p:nvPr>
            <p:ph sz="half" idx="1"/>
          </p:nvPr>
        </p:nvSpPr>
        <p:spPr>
          <a:xfrm>
            <a:off x="838198" y="1389131"/>
            <a:ext cx="3816096" cy="1211779"/>
          </a:xfrm>
        </p:spPr>
        <p:txBody>
          <a:bodyPr vert="horz" lIns="91440" tIns="45720" rIns="91440" bIns="45720" rtlCol="0">
            <a:normAutofit/>
          </a:bodyPr>
          <a:lstStyle/>
          <a:p>
            <a:r>
              <a:rPr lang="de-DE" sz="2000" noProof="0" dirty="0"/>
              <a:t>Erkunden</a:t>
            </a:r>
          </a:p>
          <a:p>
            <a:r>
              <a:rPr lang="de-DE" sz="2000" noProof="0" dirty="0"/>
              <a:t>Rätseln</a:t>
            </a:r>
          </a:p>
          <a:p>
            <a:r>
              <a:rPr lang="de-DE" sz="2000" dirty="0"/>
              <a:t>Mysterium</a:t>
            </a:r>
          </a:p>
          <a:p>
            <a:endParaRPr lang="de-DE" sz="2000" noProof="0" dirty="0"/>
          </a:p>
          <a:p>
            <a:endParaRPr lang="de-DE" sz="2000" noProof="0" dirty="0"/>
          </a:p>
        </p:txBody>
      </p:sp>
      <p:pic>
        <p:nvPicPr>
          <p:cNvPr id="6" name="Inhaltsplatzhalter 5" descr="Ein Bild, das Text, Menschliches Gesicht, Poster, Anime enthält.&#10;&#10;KI-generierte Inhalte können fehlerhaft sein.">
            <a:extLst>
              <a:ext uri="{FF2B5EF4-FFF2-40B4-BE49-F238E27FC236}">
                <a16:creationId xmlns:a16="http://schemas.microsoft.com/office/drawing/2014/main" id="{008DF4F5-6C99-7440-8684-AEA5C00A9FAE}"/>
              </a:ext>
            </a:extLst>
          </p:cNvPr>
          <p:cNvPicPr>
            <a:picLocks noGrp="1" noChangeAspect="1"/>
          </p:cNvPicPr>
          <p:nvPr>
            <p:ph sz="half" idx="2"/>
          </p:nvPr>
        </p:nvPicPr>
        <p:blipFill>
          <a:blip r:embed="rId3"/>
          <a:srcRect l="4382" r="4385" b="2"/>
          <a:stretch>
            <a:fillRect/>
          </a:stretch>
        </p:blipFill>
        <p:spPr>
          <a:xfrm>
            <a:off x="4904316" y="-4"/>
            <a:ext cx="7287684" cy="3429004"/>
          </a:xfrm>
          <a:custGeom>
            <a:avLst/>
            <a:gdLst/>
            <a:ahLst/>
            <a:cxnLst/>
            <a:rect l="l" t="t" r="r" b="b"/>
            <a:pathLst>
              <a:path w="7287684" h="3694372">
                <a:moveTo>
                  <a:pt x="1047969" y="0"/>
                </a:moveTo>
                <a:lnTo>
                  <a:pt x="7287684" y="0"/>
                </a:lnTo>
                <a:lnTo>
                  <a:pt x="7287684" y="814388"/>
                </a:lnTo>
                <a:lnTo>
                  <a:pt x="7287684" y="3694372"/>
                </a:lnTo>
                <a:lnTo>
                  <a:pt x="471411" y="3694372"/>
                </a:lnTo>
                <a:lnTo>
                  <a:pt x="470992" y="3686621"/>
                </a:lnTo>
                <a:cubicBezTo>
                  <a:pt x="458999" y="3642419"/>
                  <a:pt x="427907" y="3602236"/>
                  <a:pt x="376383" y="3554015"/>
                </a:cubicBezTo>
                <a:cubicBezTo>
                  <a:pt x="315976" y="3500438"/>
                  <a:pt x="255568" y="3454003"/>
                  <a:pt x="170288" y="3407569"/>
                </a:cubicBezTo>
                <a:cubicBezTo>
                  <a:pt x="365723" y="3382565"/>
                  <a:pt x="163181" y="3296841"/>
                  <a:pt x="230695" y="3243263"/>
                </a:cubicBezTo>
                <a:cubicBezTo>
                  <a:pt x="369276" y="3221831"/>
                  <a:pt x="479431" y="3393282"/>
                  <a:pt x="667759" y="3343275"/>
                </a:cubicBezTo>
                <a:cubicBezTo>
                  <a:pt x="440344" y="3196828"/>
                  <a:pt x="184501" y="3150393"/>
                  <a:pt x="17493" y="2953940"/>
                </a:cubicBezTo>
                <a:cubicBezTo>
                  <a:pt x="56580" y="2911078"/>
                  <a:pt x="95667" y="2953940"/>
                  <a:pt x="127647" y="2936081"/>
                </a:cubicBezTo>
                <a:cubicBezTo>
                  <a:pt x="127647" y="2925365"/>
                  <a:pt x="500751" y="2993232"/>
                  <a:pt x="522071" y="2714625"/>
                </a:cubicBezTo>
                <a:cubicBezTo>
                  <a:pt x="529178" y="2714625"/>
                  <a:pt x="536285" y="2714625"/>
                  <a:pt x="543391" y="2703909"/>
                </a:cubicBezTo>
                <a:cubicBezTo>
                  <a:pt x="582478" y="2664619"/>
                  <a:pt x="546945" y="2571750"/>
                  <a:pt x="610905" y="2564606"/>
                </a:cubicBezTo>
                <a:cubicBezTo>
                  <a:pt x="681973" y="2557462"/>
                  <a:pt x="749487" y="2525315"/>
                  <a:pt x="824107" y="2543175"/>
                </a:cubicBezTo>
                <a:cubicBezTo>
                  <a:pt x="880961" y="2557462"/>
                  <a:pt x="941368" y="2575322"/>
                  <a:pt x="1001776" y="2575322"/>
                </a:cubicBezTo>
                <a:cubicBezTo>
                  <a:pt x="1065736" y="2575322"/>
                  <a:pt x="1154570" y="2696766"/>
                  <a:pt x="1193658" y="2536031"/>
                </a:cubicBezTo>
                <a:cubicBezTo>
                  <a:pt x="1193658" y="2528888"/>
                  <a:pt x="1303812" y="2546747"/>
                  <a:pt x="1364219" y="2553891"/>
                </a:cubicBezTo>
                <a:cubicBezTo>
                  <a:pt x="1413966" y="2561035"/>
                  <a:pt x="1474374" y="2593181"/>
                  <a:pt x="1509907" y="2528888"/>
                </a:cubicBezTo>
                <a:cubicBezTo>
                  <a:pt x="1527674" y="2489596"/>
                  <a:pt x="1442393" y="2418159"/>
                  <a:pt x="1367772" y="2411015"/>
                </a:cubicBezTo>
                <a:cubicBezTo>
                  <a:pt x="1300259" y="2403872"/>
                  <a:pt x="1232745" y="2396728"/>
                  <a:pt x="1168784" y="2411015"/>
                </a:cubicBezTo>
                <a:cubicBezTo>
                  <a:pt x="1090610" y="2428875"/>
                  <a:pt x="1047969" y="2400300"/>
                  <a:pt x="1026649" y="2336007"/>
                </a:cubicBezTo>
                <a:cubicBezTo>
                  <a:pt x="1001776" y="2268141"/>
                  <a:pt x="955582" y="2232422"/>
                  <a:pt x="891621" y="2200275"/>
                </a:cubicBezTo>
                <a:cubicBezTo>
                  <a:pt x="735273" y="2121694"/>
                  <a:pt x="586032" y="2028825"/>
                  <a:pt x="415470" y="1982390"/>
                </a:cubicBezTo>
                <a:cubicBezTo>
                  <a:pt x="383490" y="1975246"/>
                  <a:pt x="344403" y="1960959"/>
                  <a:pt x="330189" y="1900238"/>
                </a:cubicBezTo>
                <a:cubicBezTo>
                  <a:pt x="792127" y="1993106"/>
                  <a:pt x="1211424" y="2232422"/>
                  <a:pt x="1687576" y="2218135"/>
                </a:cubicBezTo>
                <a:cubicBezTo>
                  <a:pt x="1559654" y="2143125"/>
                  <a:pt x="1406860" y="2139554"/>
                  <a:pt x="1268278" y="2085975"/>
                </a:cubicBezTo>
                <a:cubicBezTo>
                  <a:pt x="1367772" y="2046685"/>
                  <a:pt x="1460160" y="2089547"/>
                  <a:pt x="1552548" y="2110978"/>
                </a:cubicBezTo>
                <a:cubicBezTo>
                  <a:pt x="1630722" y="2128837"/>
                  <a:pt x="1701789" y="2132410"/>
                  <a:pt x="1708896" y="2021681"/>
                </a:cubicBezTo>
                <a:cubicBezTo>
                  <a:pt x="1708896" y="2010965"/>
                  <a:pt x="1708896" y="2003821"/>
                  <a:pt x="1708896" y="1993106"/>
                </a:cubicBezTo>
                <a:cubicBezTo>
                  <a:pt x="1680469" y="1946672"/>
                  <a:pt x="1641382" y="1925240"/>
                  <a:pt x="1591635" y="1910953"/>
                </a:cubicBezTo>
                <a:cubicBezTo>
                  <a:pt x="1563208" y="1903809"/>
                  <a:pt x="1524121" y="1889522"/>
                  <a:pt x="1524121" y="1857375"/>
                </a:cubicBezTo>
                <a:cubicBezTo>
                  <a:pt x="1527674" y="1735931"/>
                  <a:pt x="1431733" y="1700212"/>
                  <a:pt x="1339346" y="1664493"/>
                </a:cubicBezTo>
                <a:cubicBezTo>
                  <a:pt x="1389093" y="1603772"/>
                  <a:pt x="1431733" y="1646635"/>
                  <a:pt x="1470820" y="1643062"/>
                </a:cubicBezTo>
                <a:cubicBezTo>
                  <a:pt x="1495694" y="1639491"/>
                  <a:pt x="1520567" y="1635919"/>
                  <a:pt x="1520567" y="1603772"/>
                </a:cubicBezTo>
                <a:cubicBezTo>
                  <a:pt x="1520567" y="1578769"/>
                  <a:pt x="1509907" y="1546622"/>
                  <a:pt x="1485034" y="1546622"/>
                </a:cubicBezTo>
                <a:cubicBezTo>
                  <a:pt x="1328686" y="1543050"/>
                  <a:pt x="1239851" y="1371600"/>
                  <a:pt x="1076396" y="1371600"/>
                </a:cubicBezTo>
                <a:cubicBezTo>
                  <a:pt x="976902" y="1371600"/>
                  <a:pt x="1126144" y="1275159"/>
                  <a:pt x="1044416" y="1235869"/>
                </a:cubicBezTo>
                <a:cubicBezTo>
                  <a:pt x="1026649" y="1225153"/>
                  <a:pt x="1094163" y="1210866"/>
                  <a:pt x="1122590" y="1214437"/>
                </a:cubicBezTo>
                <a:cubicBezTo>
                  <a:pt x="1151017" y="1218009"/>
                  <a:pt x="1175891" y="1243013"/>
                  <a:pt x="1211424" y="1225153"/>
                </a:cubicBezTo>
                <a:cubicBezTo>
                  <a:pt x="1229191" y="1160860"/>
                  <a:pt x="1182997" y="1135856"/>
                  <a:pt x="1140357" y="1117997"/>
                </a:cubicBezTo>
                <a:cubicBezTo>
                  <a:pt x="1047969" y="1075135"/>
                  <a:pt x="955582" y="1025129"/>
                  <a:pt x="852534" y="1010841"/>
                </a:cubicBezTo>
                <a:cubicBezTo>
                  <a:pt x="817001" y="1007269"/>
                  <a:pt x="795680" y="989409"/>
                  <a:pt x="799234" y="953690"/>
                </a:cubicBezTo>
                <a:cubicBezTo>
                  <a:pt x="806340" y="907256"/>
                  <a:pt x="841874" y="921544"/>
                  <a:pt x="870301" y="925115"/>
                </a:cubicBezTo>
                <a:cubicBezTo>
                  <a:pt x="888068" y="928688"/>
                  <a:pt x="905835" y="939403"/>
                  <a:pt x="923602" y="914400"/>
                </a:cubicBezTo>
                <a:cubicBezTo>
                  <a:pt x="611794" y="724198"/>
                  <a:pt x="409919" y="684684"/>
                  <a:pt x="132090" y="589415"/>
                </a:cubicBezTo>
                <a:lnTo>
                  <a:pt x="31922" y="552917"/>
                </a:lnTo>
                <a:lnTo>
                  <a:pt x="26859" y="541335"/>
                </a:lnTo>
                <a:cubicBezTo>
                  <a:pt x="20137" y="534929"/>
                  <a:pt x="8953" y="532232"/>
                  <a:pt x="0" y="527681"/>
                </a:cubicBezTo>
                <a:cubicBezTo>
                  <a:pt x="5969" y="516305"/>
                  <a:pt x="7617" y="502963"/>
                  <a:pt x="17905" y="493550"/>
                </a:cubicBezTo>
                <a:cubicBezTo>
                  <a:pt x="23947" y="488022"/>
                  <a:pt x="35344" y="487159"/>
                  <a:pt x="44763" y="486724"/>
                </a:cubicBezTo>
                <a:lnTo>
                  <a:pt x="165722" y="483650"/>
                </a:lnTo>
                <a:lnTo>
                  <a:pt x="193385" y="498723"/>
                </a:lnTo>
                <a:cubicBezTo>
                  <a:pt x="210263" y="511671"/>
                  <a:pt x="227142" y="525066"/>
                  <a:pt x="315976" y="535781"/>
                </a:cubicBezTo>
                <a:cubicBezTo>
                  <a:pt x="401257" y="546497"/>
                  <a:pt x="479431" y="582216"/>
                  <a:pt x="575372" y="525066"/>
                </a:cubicBezTo>
                <a:cubicBezTo>
                  <a:pt x="639332" y="485775"/>
                  <a:pt x="742380" y="528637"/>
                  <a:pt x="820554" y="560785"/>
                </a:cubicBezTo>
                <a:cubicBezTo>
                  <a:pt x="884515" y="589360"/>
                  <a:pt x="948475" y="596503"/>
                  <a:pt x="1033756" y="560785"/>
                </a:cubicBezTo>
                <a:cubicBezTo>
                  <a:pt x="955582" y="539354"/>
                  <a:pt x="895175" y="521494"/>
                  <a:pt x="834767" y="507206"/>
                </a:cubicBezTo>
                <a:cubicBezTo>
                  <a:pt x="785020" y="496491"/>
                  <a:pt x="756593" y="471488"/>
                  <a:pt x="760147" y="417909"/>
                </a:cubicBezTo>
                <a:cubicBezTo>
                  <a:pt x="760147" y="389334"/>
                  <a:pt x="749487" y="350044"/>
                  <a:pt x="785020" y="335757"/>
                </a:cubicBezTo>
                <a:cubicBezTo>
                  <a:pt x="813447" y="321469"/>
                  <a:pt x="852534" y="335757"/>
                  <a:pt x="866748" y="360759"/>
                </a:cubicBezTo>
                <a:cubicBezTo>
                  <a:pt x="884515" y="407194"/>
                  <a:pt x="902281" y="450056"/>
                  <a:pt x="962689" y="453629"/>
                </a:cubicBezTo>
                <a:cubicBezTo>
                  <a:pt x="1044416" y="460771"/>
                  <a:pt x="998222" y="432197"/>
                  <a:pt x="984009" y="396478"/>
                </a:cubicBezTo>
                <a:cubicBezTo>
                  <a:pt x="969795" y="357188"/>
                  <a:pt x="1012436" y="346472"/>
                  <a:pt x="1040863" y="353615"/>
                </a:cubicBezTo>
                <a:cubicBezTo>
                  <a:pt x="1147464" y="385763"/>
                  <a:pt x="1257618" y="328613"/>
                  <a:pt x="1367772" y="375047"/>
                </a:cubicBezTo>
                <a:cubicBezTo>
                  <a:pt x="1339346" y="260747"/>
                  <a:pt x="1278938" y="210741"/>
                  <a:pt x="1151017" y="192881"/>
                </a:cubicBezTo>
                <a:cubicBezTo>
                  <a:pt x="1104823" y="189310"/>
                  <a:pt x="1055076" y="196453"/>
                  <a:pt x="1012436" y="164306"/>
                </a:cubicBezTo>
                <a:cubicBezTo>
                  <a:pt x="987562" y="146447"/>
                  <a:pt x="962689" y="125016"/>
                  <a:pt x="980456" y="89297"/>
                </a:cubicBezTo>
                <a:cubicBezTo>
                  <a:pt x="991116" y="64294"/>
                  <a:pt x="1019542" y="64294"/>
                  <a:pt x="1044416" y="71437"/>
                </a:cubicBezTo>
                <a:cubicBezTo>
                  <a:pt x="1147464" y="110728"/>
                  <a:pt x="1257618" y="121444"/>
                  <a:pt x="1364219" y="135731"/>
                </a:cubicBezTo>
                <a:cubicBezTo>
                  <a:pt x="1381986" y="139303"/>
                  <a:pt x="1399753" y="146447"/>
                  <a:pt x="1417520" y="110728"/>
                </a:cubicBezTo>
                <a:cubicBezTo>
                  <a:pt x="1293152" y="78581"/>
                  <a:pt x="1172337" y="35719"/>
                  <a:pt x="1047969" y="0"/>
                </a:cubicBezTo>
                <a:close/>
              </a:path>
            </a:pathLst>
          </a:custGeom>
        </p:spPr>
      </p:pic>
      <p:pic>
        <p:nvPicPr>
          <p:cNvPr id="5" name="Inhaltsplatzhalter 4" descr="Ein Bild, das PC-Spiel, Spielesoftware, Action-Adventure-Spiel, Text enthält.&#10;&#10;KI-generierte Inhalte können fehlerhaft sein.">
            <a:extLst>
              <a:ext uri="{FF2B5EF4-FFF2-40B4-BE49-F238E27FC236}">
                <a16:creationId xmlns:a16="http://schemas.microsoft.com/office/drawing/2014/main" id="{AB65C883-1632-76A0-6735-54CBD6A57E6B}"/>
              </a:ext>
            </a:extLst>
          </p:cNvPr>
          <p:cNvPicPr>
            <a:picLocks noChangeAspect="1"/>
          </p:cNvPicPr>
          <p:nvPr/>
        </p:nvPicPr>
        <p:blipFill>
          <a:blip r:embed="rId4"/>
          <a:srcRect l="4735" r="-2041" b="721"/>
          <a:stretch>
            <a:fillRect/>
          </a:stretch>
        </p:blipFill>
        <p:spPr>
          <a:xfrm>
            <a:off x="4654296" y="3429000"/>
            <a:ext cx="8098578" cy="3429000"/>
          </a:xfrm>
          <a:custGeom>
            <a:avLst/>
            <a:gdLst/>
            <a:ahLst/>
            <a:cxnLst/>
            <a:rect l="l" t="t" r="r" b="b"/>
            <a:pathLst>
              <a:path w="7472381" h="3055043">
                <a:moveTo>
                  <a:pt x="638975" y="0"/>
                </a:moveTo>
                <a:lnTo>
                  <a:pt x="7472381" y="0"/>
                </a:lnTo>
                <a:lnTo>
                  <a:pt x="7472381" y="2579984"/>
                </a:lnTo>
                <a:lnTo>
                  <a:pt x="7472381" y="3055043"/>
                </a:lnTo>
                <a:lnTo>
                  <a:pt x="6992676"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p:spPr>
      </p:pic>
      <p:sp>
        <p:nvSpPr>
          <p:cNvPr id="11" name="Titel 1">
            <a:extLst>
              <a:ext uri="{FF2B5EF4-FFF2-40B4-BE49-F238E27FC236}">
                <a16:creationId xmlns:a16="http://schemas.microsoft.com/office/drawing/2014/main" id="{F1162391-A4D3-07FE-23C8-459A6EE60837}"/>
              </a:ext>
            </a:extLst>
          </p:cNvPr>
          <p:cNvSpPr txBox="1">
            <a:spLocks/>
          </p:cNvSpPr>
          <p:nvPr/>
        </p:nvSpPr>
        <p:spPr>
          <a:xfrm>
            <a:off x="838199" y="3802961"/>
            <a:ext cx="3816095" cy="792568"/>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b="1" noProof="0" dirty="0">
                <a:latin typeface="Algerian" panose="04020705040A02060702" pitchFamily="82" charset="0"/>
              </a:rPr>
              <a:t>SPANNUNG</a:t>
            </a:r>
          </a:p>
        </p:txBody>
      </p:sp>
      <p:sp>
        <p:nvSpPr>
          <p:cNvPr id="12" name="Content Placeholder 9">
            <a:extLst>
              <a:ext uri="{FF2B5EF4-FFF2-40B4-BE49-F238E27FC236}">
                <a16:creationId xmlns:a16="http://schemas.microsoft.com/office/drawing/2014/main" id="{84ACA4AC-D95E-A72F-D30D-C44D9EF67767}"/>
              </a:ext>
            </a:extLst>
          </p:cNvPr>
          <p:cNvSpPr txBox="1">
            <a:spLocks/>
          </p:cNvSpPr>
          <p:nvPr/>
        </p:nvSpPr>
        <p:spPr>
          <a:xfrm>
            <a:off x="838198" y="4724592"/>
            <a:ext cx="3816096" cy="121177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2000" noProof="0" dirty="0"/>
              <a:t>Action</a:t>
            </a:r>
          </a:p>
          <a:p>
            <a:r>
              <a:rPr lang="de-DE" sz="2000" noProof="0" dirty="0"/>
              <a:t>Geschichte</a:t>
            </a:r>
          </a:p>
          <a:p>
            <a:r>
              <a:rPr lang="de-DE" sz="2000" noProof="0" dirty="0"/>
              <a:t>Hindernisse</a:t>
            </a:r>
          </a:p>
        </p:txBody>
      </p:sp>
    </p:spTree>
    <p:extLst>
      <p:ext uri="{BB962C8B-B14F-4D97-AF65-F5344CB8AC3E}">
        <p14:creationId xmlns:p14="http://schemas.microsoft.com/office/powerpoint/2010/main" val="22718735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9" name="Rectangle 58">
            <a:extLst>
              <a:ext uri="{FF2B5EF4-FFF2-40B4-BE49-F238E27FC236}">
                <a16:creationId xmlns:a16="http://schemas.microsoft.com/office/drawing/2014/main" id="{AD96FDFD-4E42-4A06-B8B5-768A1DB9C2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2" name="Titel 1">
            <a:extLst>
              <a:ext uri="{FF2B5EF4-FFF2-40B4-BE49-F238E27FC236}">
                <a16:creationId xmlns:a16="http://schemas.microsoft.com/office/drawing/2014/main" id="{782BE08E-480B-9575-42B2-1D7614C46AC9}"/>
              </a:ext>
            </a:extLst>
          </p:cNvPr>
          <p:cNvSpPr>
            <a:spLocks noGrp="1"/>
          </p:cNvSpPr>
          <p:nvPr>
            <p:ph type="title"/>
          </p:nvPr>
        </p:nvSpPr>
        <p:spPr>
          <a:xfrm>
            <a:off x="971368" y="823100"/>
            <a:ext cx="6125964" cy="766675"/>
          </a:xfrm>
        </p:spPr>
        <p:txBody>
          <a:bodyPr vert="horz" lIns="91440" tIns="45720" rIns="91440" bIns="45720" rtlCol="0" anchor="b">
            <a:normAutofit/>
          </a:bodyPr>
          <a:lstStyle/>
          <a:p>
            <a:r>
              <a:rPr lang="de-DE" b="1" kern="1200" noProof="0" dirty="0">
                <a:solidFill>
                  <a:schemeClr val="tx1"/>
                </a:solidFill>
                <a:latin typeface="Algerian" panose="04020705040A02060702" pitchFamily="82" charset="0"/>
              </a:rPr>
              <a:t>VERANTWORTUNG</a:t>
            </a:r>
          </a:p>
        </p:txBody>
      </p:sp>
      <p:sp>
        <p:nvSpPr>
          <p:cNvPr id="10" name="Content Placeholder 9">
            <a:extLst>
              <a:ext uri="{FF2B5EF4-FFF2-40B4-BE49-F238E27FC236}">
                <a16:creationId xmlns:a16="http://schemas.microsoft.com/office/drawing/2014/main" id="{1B0BE8EF-A2B2-EC78-D8CA-2A420790D0CC}"/>
              </a:ext>
            </a:extLst>
          </p:cNvPr>
          <p:cNvSpPr>
            <a:spLocks noGrp="1"/>
          </p:cNvSpPr>
          <p:nvPr>
            <p:ph sz="half" idx="1"/>
          </p:nvPr>
        </p:nvSpPr>
        <p:spPr>
          <a:xfrm>
            <a:off x="971368" y="2270812"/>
            <a:ext cx="4114801" cy="3465568"/>
          </a:xfrm>
        </p:spPr>
        <p:txBody>
          <a:bodyPr vert="horz" lIns="91440" tIns="45720" rIns="91440" bIns="45720" rtlCol="0" anchor="t">
            <a:normAutofit/>
          </a:bodyPr>
          <a:lstStyle/>
          <a:p>
            <a:pPr>
              <a:lnSpc>
                <a:spcPct val="150000"/>
              </a:lnSpc>
            </a:pPr>
            <a:r>
              <a:rPr lang="de-DE" sz="2000" noProof="0" dirty="0"/>
              <a:t>Entscheidungen</a:t>
            </a:r>
          </a:p>
          <a:p>
            <a:pPr>
              <a:lnSpc>
                <a:spcPct val="150000"/>
              </a:lnSpc>
            </a:pPr>
            <a:r>
              <a:rPr lang="de-DE" sz="2000" noProof="0" dirty="0"/>
              <a:t>Dialogen</a:t>
            </a:r>
          </a:p>
          <a:p>
            <a:pPr>
              <a:lnSpc>
                <a:spcPct val="150000"/>
              </a:lnSpc>
            </a:pPr>
            <a:r>
              <a:rPr lang="de-DE" sz="2000" noProof="0" dirty="0"/>
              <a:t>Team</a:t>
            </a:r>
            <a:r>
              <a:rPr lang="de-DE" sz="2000" dirty="0"/>
              <a:t> Management</a:t>
            </a:r>
            <a:endParaRPr lang="de-DE" sz="2000" noProof="0" dirty="0"/>
          </a:p>
          <a:p>
            <a:pPr>
              <a:lnSpc>
                <a:spcPct val="150000"/>
              </a:lnSpc>
            </a:pPr>
            <a:r>
              <a:rPr lang="de-DE" sz="2000" noProof="0" dirty="0"/>
              <a:t>Ressourcen Management</a:t>
            </a:r>
          </a:p>
          <a:p>
            <a:endParaRPr lang="de-DE" sz="2000" noProof="0" dirty="0"/>
          </a:p>
          <a:p>
            <a:endParaRPr lang="de-DE" sz="2000" noProof="0" dirty="0"/>
          </a:p>
        </p:txBody>
      </p:sp>
      <p:pic>
        <p:nvPicPr>
          <p:cNvPr id="15" name="Grafik 14" descr="Ein Bild, das Text, Kleidung, Mann, Poster enthält.&#10;&#10;KI-generierte Inhalte können fehlerhaft sein.">
            <a:extLst>
              <a:ext uri="{FF2B5EF4-FFF2-40B4-BE49-F238E27FC236}">
                <a16:creationId xmlns:a16="http://schemas.microsoft.com/office/drawing/2014/main" id="{4F4CE2C4-5CEE-BB8C-D92D-CBE7095F2997}"/>
              </a:ext>
            </a:extLst>
          </p:cNvPr>
          <p:cNvPicPr>
            <a:picLocks noChangeAspect="1"/>
          </p:cNvPicPr>
          <p:nvPr/>
        </p:nvPicPr>
        <p:blipFill>
          <a:blip r:embed="rId3"/>
          <a:srcRect l="18105" t="-1266" r="14947" b="844"/>
          <a:stretch>
            <a:fillRect/>
          </a:stretch>
        </p:blipFill>
        <p:spPr>
          <a:xfrm>
            <a:off x="7958336" y="3681465"/>
            <a:ext cx="4253231" cy="3190022"/>
          </a:xfrm>
          <a:custGeom>
            <a:avLst/>
            <a:gdLst/>
            <a:ahLst/>
            <a:cxnLst/>
            <a:rect l="l" t="t" r="r" b="b"/>
            <a:pathLst>
              <a:path w="3747932" h="3176541">
                <a:moveTo>
                  <a:pt x="3239865" y="21"/>
                </a:moveTo>
                <a:cubicBezTo>
                  <a:pt x="3261821" y="112"/>
                  <a:pt x="3278837" y="498"/>
                  <a:pt x="3290337" y="938"/>
                </a:cubicBezTo>
                <a:cubicBezTo>
                  <a:pt x="3401766" y="5376"/>
                  <a:pt x="3510165" y="23128"/>
                  <a:pt x="3616543" y="49449"/>
                </a:cubicBezTo>
                <a:lnTo>
                  <a:pt x="3747932" y="87091"/>
                </a:lnTo>
                <a:lnTo>
                  <a:pt x="3747932" y="3176541"/>
                </a:lnTo>
                <a:lnTo>
                  <a:pt x="401358" y="3176541"/>
                </a:lnTo>
                <a:lnTo>
                  <a:pt x="398780" y="3136258"/>
                </a:lnTo>
                <a:cubicBezTo>
                  <a:pt x="400956" y="3079023"/>
                  <a:pt x="437945" y="3052703"/>
                  <a:pt x="483325" y="3030665"/>
                </a:cubicBezTo>
                <a:cubicBezTo>
                  <a:pt x="498866" y="3023015"/>
                  <a:pt x="520932" y="3023320"/>
                  <a:pt x="526840" y="2999447"/>
                </a:cubicBezTo>
                <a:cubicBezTo>
                  <a:pt x="501352" y="2976798"/>
                  <a:pt x="470270" y="2995161"/>
                  <a:pt x="442916" y="2988735"/>
                </a:cubicBezTo>
                <a:cubicBezTo>
                  <a:pt x="420228" y="2983533"/>
                  <a:pt x="382618" y="2986286"/>
                  <a:pt x="413701" y="2944662"/>
                </a:cubicBezTo>
                <a:cubicBezTo>
                  <a:pt x="422716" y="2932726"/>
                  <a:pt x="412147" y="2923542"/>
                  <a:pt x="400645" y="2922625"/>
                </a:cubicBezTo>
                <a:cubicBezTo>
                  <a:pt x="308644" y="2913137"/>
                  <a:pt x="350915" y="2828968"/>
                  <a:pt x="321386" y="2784590"/>
                </a:cubicBezTo>
                <a:cubicBezTo>
                  <a:pt x="313307" y="2772348"/>
                  <a:pt x="322010" y="2751230"/>
                  <a:pt x="334753" y="2746027"/>
                </a:cubicBezTo>
                <a:cubicBezTo>
                  <a:pt x="416187" y="2711746"/>
                  <a:pt x="427377" y="2630027"/>
                  <a:pt x="466852" y="2559632"/>
                </a:cubicBezTo>
                <a:cubicBezTo>
                  <a:pt x="423957" y="2531782"/>
                  <a:pt x="372673" y="2525661"/>
                  <a:pt x="326361" y="2507602"/>
                </a:cubicBezTo>
                <a:cubicBezTo>
                  <a:pt x="278183" y="2488626"/>
                  <a:pt x="278183" y="2474547"/>
                  <a:pt x="317968" y="2419457"/>
                </a:cubicBezTo>
                <a:cubicBezTo>
                  <a:pt x="214465" y="2407519"/>
                  <a:pt x="214465" y="2407519"/>
                  <a:pt x="246479" y="2320903"/>
                </a:cubicBezTo>
                <a:cubicBezTo>
                  <a:pt x="159758" y="2312945"/>
                  <a:pt x="102570" y="2271933"/>
                  <a:pt x="89205" y="2182255"/>
                </a:cubicBezTo>
                <a:cubicBezTo>
                  <a:pt x="82677" y="2138795"/>
                  <a:pt x="43514" y="2118290"/>
                  <a:pt x="0" y="2089213"/>
                </a:cubicBezTo>
                <a:cubicBezTo>
                  <a:pt x="54081" y="2061053"/>
                  <a:pt x="90759" y="2002290"/>
                  <a:pt x="153855" y="2064423"/>
                </a:cubicBezTo>
                <a:cubicBezTo>
                  <a:pt x="176855" y="2087070"/>
                  <a:pt x="174683" y="2058300"/>
                  <a:pt x="177788" y="2050037"/>
                </a:cubicBezTo>
                <a:cubicBezTo>
                  <a:pt x="185247" y="2029838"/>
                  <a:pt x="169707" y="2016369"/>
                  <a:pt x="159450" y="2001067"/>
                </a:cubicBezTo>
                <a:cubicBezTo>
                  <a:pt x="149504" y="1985763"/>
                  <a:pt x="137691" y="1969543"/>
                  <a:pt x="134895" y="1952400"/>
                </a:cubicBezTo>
                <a:cubicBezTo>
                  <a:pt x="133031" y="1940465"/>
                  <a:pt x="142044" y="1923021"/>
                  <a:pt x="151990" y="1914144"/>
                </a:cubicBezTo>
                <a:cubicBezTo>
                  <a:pt x="204209" y="1867316"/>
                  <a:pt x="173127" y="1762030"/>
                  <a:pt x="271969" y="1748562"/>
                </a:cubicBezTo>
                <a:cubicBezTo>
                  <a:pt x="316415" y="1742443"/>
                  <a:pt x="337860" y="1703878"/>
                  <a:pt x="370497" y="1682760"/>
                </a:cubicBezTo>
                <a:cubicBezTo>
                  <a:pt x="483946" y="1608999"/>
                  <a:pt x="559787" y="1514119"/>
                  <a:pt x="594908" y="1383735"/>
                </a:cubicBezTo>
                <a:cubicBezTo>
                  <a:pt x="604543" y="1347620"/>
                  <a:pt x="641532" y="1318542"/>
                  <a:pt x="665465" y="1286713"/>
                </a:cubicBezTo>
                <a:cubicBezTo>
                  <a:pt x="653963" y="1263452"/>
                  <a:pt x="591178" y="1313647"/>
                  <a:pt x="613246" y="1252435"/>
                </a:cubicBezTo>
                <a:cubicBezTo>
                  <a:pt x="630030" y="1206524"/>
                  <a:pt x="672925" y="1178060"/>
                  <a:pt x="713332" y="1150820"/>
                </a:cubicBezTo>
                <a:cubicBezTo>
                  <a:pt x="759333" y="1119908"/>
                  <a:pt x="810307" y="1095117"/>
                  <a:pt x="831133" y="1037883"/>
                </a:cubicBezTo>
                <a:cubicBezTo>
                  <a:pt x="835485" y="1025640"/>
                  <a:pt x="849470" y="1012785"/>
                  <a:pt x="861903" y="1007887"/>
                </a:cubicBezTo>
                <a:cubicBezTo>
                  <a:pt x="1469751" y="63584"/>
                  <a:pt x="2910527" y="-1353"/>
                  <a:pt x="3239865" y="21"/>
                </a:cubicBezTo>
                <a:close/>
              </a:path>
            </a:pathLst>
          </a:custGeom>
        </p:spPr>
      </p:pic>
      <p:pic>
        <p:nvPicPr>
          <p:cNvPr id="12" name="Inhaltsplatzhalter 11" descr="Ein Bild, das Actionfilm, PC-Spiel, Action-Adventure-Spiel, Digitale Kunst enthält.&#10;&#10;KI-generierte Inhalte können fehlerhaft sein.">
            <a:extLst>
              <a:ext uri="{FF2B5EF4-FFF2-40B4-BE49-F238E27FC236}">
                <a16:creationId xmlns:a16="http://schemas.microsoft.com/office/drawing/2014/main" id="{57C1E5C3-B8D7-E8E8-2A77-F697E6E72A01}"/>
              </a:ext>
            </a:extLst>
          </p:cNvPr>
          <p:cNvPicPr>
            <a:picLocks noGrp="1" noChangeAspect="1"/>
          </p:cNvPicPr>
          <p:nvPr>
            <p:ph sz="half" idx="2"/>
          </p:nvPr>
        </p:nvPicPr>
        <p:blipFill>
          <a:blip r:embed="rId4"/>
          <a:srcRect l="21608" t="-252" r="21557" b="637"/>
          <a:stretch>
            <a:fillRect/>
          </a:stretch>
        </p:blipFill>
        <p:spPr>
          <a:xfrm>
            <a:off x="5358170" y="2270812"/>
            <a:ext cx="3758373" cy="3075281"/>
          </a:xfrm>
          <a:custGeom>
            <a:avLst/>
            <a:gdLst/>
            <a:ahLst/>
            <a:cxnLst/>
            <a:rect l="l" t="t" r="r" b="b"/>
            <a:pathLst>
              <a:path w="3458367" h="3476265">
                <a:moveTo>
                  <a:pt x="549716" y="15"/>
                </a:moveTo>
                <a:cubicBezTo>
                  <a:pt x="557611" y="271"/>
                  <a:pt x="565778" y="3856"/>
                  <a:pt x="573176" y="4995"/>
                </a:cubicBezTo>
                <a:cubicBezTo>
                  <a:pt x="736504" y="30493"/>
                  <a:pt x="899830" y="58040"/>
                  <a:pt x="1063336" y="82398"/>
                </a:cubicBezTo>
                <a:cubicBezTo>
                  <a:pt x="1216195" y="105163"/>
                  <a:pt x="1370136" y="110398"/>
                  <a:pt x="1523717" y="122237"/>
                </a:cubicBezTo>
                <a:cubicBezTo>
                  <a:pt x="1709602" y="136580"/>
                  <a:pt x="1895127" y="156841"/>
                  <a:pt x="2079929" y="188711"/>
                </a:cubicBezTo>
                <a:cubicBezTo>
                  <a:pt x="2208244" y="211023"/>
                  <a:pt x="2337823" y="226502"/>
                  <a:pt x="2467943" y="208745"/>
                </a:cubicBezTo>
                <a:cubicBezTo>
                  <a:pt x="2474439" y="207834"/>
                  <a:pt x="2481839" y="204876"/>
                  <a:pt x="2487253" y="207834"/>
                </a:cubicBezTo>
                <a:cubicBezTo>
                  <a:pt x="2550419" y="241073"/>
                  <a:pt x="2619357" y="217168"/>
                  <a:pt x="2684869" y="238113"/>
                </a:cubicBezTo>
                <a:cubicBezTo>
                  <a:pt x="2668085" y="318930"/>
                  <a:pt x="2596077" y="312327"/>
                  <a:pt x="2555471" y="368331"/>
                </a:cubicBezTo>
                <a:cubicBezTo>
                  <a:pt x="2621704" y="390639"/>
                  <a:pt x="2681259" y="413178"/>
                  <a:pt x="2741717" y="430023"/>
                </a:cubicBezTo>
                <a:cubicBezTo>
                  <a:pt x="2805785" y="447780"/>
                  <a:pt x="2860106" y="495816"/>
                  <a:pt x="2922728" y="517216"/>
                </a:cubicBezTo>
                <a:cubicBezTo>
                  <a:pt x="2936085" y="521769"/>
                  <a:pt x="2952146" y="537704"/>
                  <a:pt x="2956838" y="553184"/>
                </a:cubicBezTo>
                <a:cubicBezTo>
                  <a:pt x="2971997" y="603269"/>
                  <a:pt x="3274647" y="743732"/>
                  <a:pt x="3238914" y="788350"/>
                </a:cubicBezTo>
                <a:cubicBezTo>
                  <a:pt x="3224116" y="806791"/>
                  <a:pt x="3204986" y="819994"/>
                  <a:pt x="3184953" y="838207"/>
                </a:cubicBezTo>
                <a:cubicBezTo>
                  <a:pt x="3215093" y="872582"/>
                  <a:pt x="3249020" y="887608"/>
                  <a:pt x="3285115" y="897852"/>
                </a:cubicBezTo>
                <a:cubicBezTo>
                  <a:pt x="3295944" y="901039"/>
                  <a:pt x="3306591" y="907413"/>
                  <a:pt x="3307674" y="922894"/>
                </a:cubicBezTo>
                <a:cubicBezTo>
                  <a:pt x="3308757" y="939056"/>
                  <a:pt x="3297748" y="945429"/>
                  <a:pt x="3288544" y="952944"/>
                </a:cubicBezTo>
                <a:cubicBezTo>
                  <a:pt x="3275731" y="963415"/>
                  <a:pt x="3263278" y="972523"/>
                  <a:pt x="3247036" y="973888"/>
                </a:cubicBezTo>
                <a:cubicBezTo>
                  <a:pt x="3220325" y="975937"/>
                  <a:pt x="3207513" y="1005076"/>
                  <a:pt x="3191993" y="1026930"/>
                </a:cubicBezTo>
                <a:cubicBezTo>
                  <a:pt x="3183330" y="1039224"/>
                  <a:pt x="3178998" y="1064037"/>
                  <a:pt x="3194157" y="1068363"/>
                </a:cubicBezTo>
                <a:cubicBezTo>
                  <a:pt x="3230613" y="1078837"/>
                  <a:pt x="3227725" y="1109114"/>
                  <a:pt x="3226824" y="1143489"/>
                </a:cubicBezTo>
                <a:cubicBezTo>
                  <a:pt x="3225560" y="1186061"/>
                  <a:pt x="3204083" y="1205638"/>
                  <a:pt x="3177734" y="1222030"/>
                </a:cubicBezTo>
                <a:cubicBezTo>
                  <a:pt x="3168711" y="1227720"/>
                  <a:pt x="3155898" y="1227493"/>
                  <a:pt x="3152469" y="1245250"/>
                </a:cubicBezTo>
                <a:cubicBezTo>
                  <a:pt x="3167267" y="1262097"/>
                  <a:pt x="3185314" y="1248439"/>
                  <a:pt x="3201197" y="1253218"/>
                </a:cubicBezTo>
                <a:cubicBezTo>
                  <a:pt x="3214370" y="1257088"/>
                  <a:pt x="3236208" y="1255040"/>
                  <a:pt x="3218160" y="1286000"/>
                </a:cubicBezTo>
                <a:cubicBezTo>
                  <a:pt x="3212926" y="1294878"/>
                  <a:pt x="3219062" y="1301709"/>
                  <a:pt x="3225741" y="1302392"/>
                </a:cubicBezTo>
                <a:cubicBezTo>
                  <a:pt x="3279159" y="1309449"/>
                  <a:pt x="3254615" y="1372054"/>
                  <a:pt x="3271761" y="1405063"/>
                </a:cubicBezTo>
                <a:cubicBezTo>
                  <a:pt x="3276452" y="1414169"/>
                  <a:pt x="3271399" y="1429877"/>
                  <a:pt x="3263999" y="1433747"/>
                </a:cubicBezTo>
                <a:cubicBezTo>
                  <a:pt x="3216716" y="1459245"/>
                  <a:pt x="3210220" y="1520028"/>
                  <a:pt x="3187299" y="1572389"/>
                </a:cubicBezTo>
                <a:cubicBezTo>
                  <a:pt x="3212205" y="1593104"/>
                  <a:pt x="3241982" y="1597657"/>
                  <a:pt x="3268872" y="1611089"/>
                </a:cubicBezTo>
                <a:cubicBezTo>
                  <a:pt x="3296846" y="1625204"/>
                  <a:pt x="3296846" y="1635676"/>
                  <a:pt x="3273746" y="1676653"/>
                </a:cubicBezTo>
                <a:cubicBezTo>
                  <a:pt x="3333842" y="1685532"/>
                  <a:pt x="3333842" y="1685532"/>
                  <a:pt x="3315254" y="1749957"/>
                </a:cubicBezTo>
                <a:cubicBezTo>
                  <a:pt x="3365607" y="1755877"/>
                  <a:pt x="3398812" y="1786382"/>
                  <a:pt x="3406572" y="1853085"/>
                </a:cubicBezTo>
                <a:cubicBezTo>
                  <a:pt x="3410362" y="1885411"/>
                  <a:pt x="3433101" y="1900663"/>
                  <a:pt x="3458367" y="1922291"/>
                </a:cubicBezTo>
                <a:cubicBezTo>
                  <a:pt x="3426966" y="1943236"/>
                  <a:pt x="3405669" y="1986945"/>
                  <a:pt x="3369034" y="1940730"/>
                </a:cubicBezTo>
                <a:cubicBezTo>
                  <a:pt x="3355680" y="1923885"/>
                  <a:pt x="3356941" y="1945284"/>
                  <a:pt x="3355138" y="1951430"/>
                </a:cubicBezTo>
                <a:cubicBezTo>
                  <a:pt x="3350807" y="1966455"/>
                  <a:pt x="3359830" y="1976472"/>
                  <a:pt x="3365786" y="1987854"/>
                </a:cubicBezTo>
                <a:cubicBezTo>
                  <a:pt x="3371561" y="1999237"/>
                  <a:pt x="3378420" y="2011302"/>
                  <a:pt x="3380043" y="2024054"/>
                </a:cubicBezTo>
                <a:cubicBezTo>
                  <a:pt x="3381125" y="2032931"/>
                  <a:pt x="3375892" y="2045905"/>
                  <a:pt x="3370117" y="2052509"/>
                </a:cubicBezTo>
                <a:cubicBezTo>
                  <a:pt x="3339797" y="2087340"/>
                  <a:pt x="3357844" y="2165652"/>
                  <a:pt x="3300454" y="2175670"/>
                </a:cubicBezTo>
                <a:cubicBezTo>
                  <a:pt x="3274647" y="2180221"/>
                  <a:pt x="3262195" y="2208906"/>
                  <a:pt x="3243246" y="2224614"/>
                </a:cubicBezTo>
                <a:cubicBezTo>
                  <a:pt x="3177374" y="2279478"/>
                  <a:pt x="3133338" y="2350051"/>
                  <a:pt x="3112946" y="2447031"/>
                </a:cubicBezTo>
                <a:cubicBezTo>
                  <a:pt x="3107352" y="2473894"/>
                  <a:pt x="3085875" y="2495522"/>
                  <a:pt x="3071979" y="2519197"/>
                </a:cubicBezTo>
                <a:cubicBezTo>
                  <a:pt x="3078657" y="2536499"/>
                  <a:pt x="3115112" y="2499164"/>
                  <a:pt x="3102298" y="2544694"/>
                </a:cubicBezTo>
                <a:cubicBezTo>
                  <a:pt x="3092553" y="2578843"/>
                  <a:pt x="3067647" y="2600014"/>
                  <a:pt x="3044185" y="2620276"/>
                </a:cubicBezTo>
                <a:cubicBezTo>
                  <a:pt x="3017476" y="2643268"/>
                  <a:pt x="2987879" y="2661708"/>
                  <a:pt x="2975787" y="2704279"/>
                </a:cubicBezTo>
                <a:cubicBezTo>
                  <a:pt x="2973260" y="2713386"/>
                  <a:pt x="2965140" y="2722947"/>
                  <a:pt x="2957921" y="2726591"/>
                </a:cubicBezTo>
                <a:cubicBezTo>
                  <a:pt x="2581458" y="3475797"/>
                  <a:pt x="1654740" y="3480805"/>
                  <a:pt x="1547901" y="3475568"/>
                </a:cubicBezTo>
                <a:cubicBezTo>
                  <a:pt x="1418503" y="3468966"/>
                  <a:pt x="1296143" y="3422753"/>
                  <a:pt x="1176132" y="3365156"/>
                </a:cubicBezTo>
                <a:cubicBezTo>
                  <a:pt x="1125418" y="3340797"/>
                  <a:pt x="1078316" y="3306195"/>
                  <a:pt x="1029045" y="3279332"/>
                </a:cubicBezTo>
                <a:cubicBezTo>
                  <a:pt x="961009" y="3242223"/>
                  <a:pt x="908492" y="3171424"/>
                  <a:pt x="840634" y="3141601"/>
                </a:cubicBezTo>
                <a:cubicBezTo>
                  <a:pt x="770793" y="3110867"/>
                  <a:pt x="711057" y="3054638"/>
                  <a:pt x="639229" y="3030734"/>
                </a:cubicBezTo>
                <a:cubicBezTo>
                  <a:pt x="601330" y="3017985"/>
                  <a:pt x="564695" y="2994993"/>
                  <a:pt x="570649" y="2929200"/>
                </a:cubicBezTo>
                <a:cubicBezTo>
                  <a:pt x="572274" y="2910532"/>
                  <a:pt x="562349" y="2895282"/>
                  <a:pt x="546647" y="2900745"/>
                </a:cubicBezTo>
                <a:cubicBezTo>
                  <a:pt x="516690" y="2910989"/>
                  <a:pt x="503154" y="2883898"/>
                  <a:pt x="486550" y="2863636"/>
                </a:cubicBezTo>
                <a:cubicBezTo>
                  <a:pt x="456953" y="2827667"/>
                  <a:pt x="428801" y="2789422"/>
                  <a:pt x="381697" y="2783503"/>
                </a:cubicBezTo>
                <a:cubicBezTo>
                  <a:pt x="390720" y="2755272"/>
                  <a:pt x="406060" y="2759371"/>
                  <a:pt x="420137" y="2765290"/>
                </a:cubicBezTo>
                <a:cubicBezTo>
                  <a:pt x="457133" y="2780772"/>
                  <a:pt x="493769" y="2798300"/>
                  <a:pt x="530765" y="2813781"/>
                </a:cubicBezTo>
                <a:cubicBezTo>
                  <a:pt x="554948" y="2823799"/>
                  <a:pt x="578952" y="2837912"/>
                  <a:pt x="611257" y="2826755"/>
                </a:cubicBezTo>
                <a:cubicBezTo>
                  <a:pt x="583463" y="2769843"/>
                  <a:pt x="536180" y="2759598"/>
                  <a:pt x="497920" y="2742071"/>
                </a:cubicBezTo>
                <a:cubicBezTo>
                  <a:pt x="450096" y="2719988"/>
                  <a:pt x="421942" y="2678326"/>
                  <a:pt x="388193" y="2631885"/>
                </a:cubicBezTo>
                <a:cubicBezTo>
                  <a:pt x="423386" y="2620730"/>
                  <a:pt x="445223" y="2654879"/>
                  <a:pt x="472834" y="2653056"/>
                </a:cubicBezTo>
                <a:cubicBezTo>
                  <a:pt x="474279" y="2647140"/>
                  <a:pt x="476804" y="2638488"/>
                  <a:pt x="476444" y="2638259"/>
                </a:cubicBezTo>
                <a:cubicBezTo>
                  <a:pt x="431326" y="2612763"/>
                  <a:pt x="410211" y="2564956"/>
                  <a:pt x="403173" y="2507131"/>
                </a:cubicBezTo>
                <a:cubicBezTo>
                  <a:pt x="399563" y="2477310"/>
                  <a:pt x="383140" y="2467976"/>
                  <a:pt x="366897" y="2454316"/>
                </a:cubicBezTo>
                <a:cubicBezTo>
                  <a:pt x="310230" y="2405826"/>
                  <a:pt x="250314" y="2361890"/>
                  <a:pt x="203752" y="2295188"/>
                </a:cubicBezTo>
                <a:cubicBezTo>
                  <a:pt x="257532" y="2304066"/>
                  <a:pt x="300665" y="2347547"/>
                  <a:pt x="358597" y="2366215"/>
                </a:cubicBezTo>
                <a:cubicBezTo>
                  <a:pt x="312577" y="2292910"/>
                  <a:pt x="253020" y="2255803"/>
                  <a:pt x="198698" y="2211409"/>
                </a:cubicBezTo>
                <a:cubicBezTo>
                  <a:pt x="173974" y="2191149"/>
                  <a:pt x="151055" y="2165197"/>
                  <a:pt x="121097" y="2154269"/>
                </a:cubicBezTo>
                <a:cubicBezTo>
                  <a:pt x="110448" y="2150400"/>
                  <a:pt x="92943" y="2142204"/>
                  <a:pt x="101425" y="2120577"/>
                </a:cubicBezTo>
                <a:cubicBezTo>
                  <a:pt x="108643" y="2102593"/>
                  <a:pt x="122900" y="2108055"/>
                  <a:pt x="135895" y="2113292"/>
                </a:cubicBezTo>
                <a:cubicBezTo>
                  <a:pt x="167116" y="2126269"/>
                  <a:pt x="199421" y="2126495"/>
                  <a:pt x="241652" y="2126269"/>
                </a:cubicBezTo>
                <a:cubicBezTo>
                  <a:pt x="206279" y="2066851"/>
                  <a:pt x="141489" y="2084608"/>
                  <a:pt x="111170" y="2022231"/>
                </a:cubicBezTo>
                <a:cubicBezTo>
                  <a:pt x="149069" y="2011302"/>
                  <a:pt x="178305" y="2033841"/>
                  <a:pt x="208987" y="2038166"/>
                </a:cubicBezTo>
                <a:cubicBezTo>
                  <a:pt x="236777" y="2042036"/>
                  <a:pt x="243636" y="2031565"/>
                  <a:pt x="237139" y="1997188"/>
                </a:cubicBezTo>
                <a:cubicBezTo>
                  <a:pt x="227034" y="1943690"/>
                  <a:pt x="242193" y="1916371"/>
                  <a:pt x="282618" y="1930941"/>
                </a:cubicBezTo>
                <a:cubicBezTo>
                  <a:pt x="320155" y="1944601"/>
                  <a:pt x="324125" y="1924568"/>
                  <a:pt x="314019" y="1894062"/>
                </a:cubicBezTo>
                <a:cubicBezTo>
                  <a:pt x="299582" y="1849671"/>
                  <a:pt x="316004" y="1815295"/>
                  <a:pt x="327194" y="1777960"/>
                </a:cubicBezTo>
                <a:cubicBezTo>
                  <a:pt x="344339" y="1721045"/>
                  <a:pt x="337121" y="1693272"/>
                  <a:pt x="300123" y="1650929"/>
                </a:cubicBezTo>
                <a:cubicBezTo>
                  <a:pt x="279370" y="1627251"/>
                  <a:pt x="256992" y="1607219"/>
                  <a:pt x="226852" y="1586731"/>
                </a:cubicBezTo>
                <a:cubicBezTo>
                  <a:pt x="296334" y="1575576"/>
                  <a:pt x="223423" y="1538013"/>
                  <a:pt x="247968" y="1514564"/>
                </a:cubicBezTo>
                <a:cubicBezTo>
                  <a:pt x="297056" y="1505003"/>
                  <a:pt x="337121" y="1579673"/>
                  <a:pt x="403895" y="1558274"/>
                </a:cubicBezTo>
                <a:cubicBezTo>
                  <a:pt x="321420" y="1493619"/>
                  <a:pt x="230281" y="1472448"/>
                  <a:pt x="170546" y="1386396"/>
                </a:cubicBezTo>
                <a:cubicBezTo>
                  <a:pt x="184261" y="1366817"/>
                  <a:pt x="197977" y="1385030"/>
                  <a:pt x="209707" y="1377746"/>
                </a:cubicBezTo>
                <a:cubicBezTo>
                  <a:pt x="209346" y="1373192"/>
                  <a:pt x="210250" y="1366362"/>
                  <a:pt x="208083" y="1364314"/>
                </a:cubicBezTo>
                <a:cubicBezTo>
                  <a:pt x="163508" y="1317416"/>
                  <a:pt x="162784" y="1316279"/>
                  <a:pt x="210610" y="1281675"/>
                </a:cubicBezTo>
                <a:cubicBezTo>
                  <a:pt x="227394" y="1269609"/>
                  <a:pt x="225950" y="1258909"/>
                  <a:pt x="217108" y="1243657"/>
                </a:cubicBezTo>
                <a:cubicBezTo>
                  <a:pt x="210790" y="1232957"/>
                  <a:pt x="203211" y="1223395"/>
                  <a:pt x="206820" y="1199947"/>
                </a:cubicBezTo>
                <a:cubicBezTo>
                  <a:pt x="232988" y="1229998"/>
                  <a:pt x="359499" y="1220208"/>
                  <a:pt x="381877" y="1217021"/>
                </a:cubicBezTo>
                <a:cubicBezTo>
                  <a:pt x="406963" y="1213607"/>
                  <a:pt x="431688" y="1199037"/>
                  <a:pt x="458035" y="1207003"/>
                </a:cubicBezTo>
                <a:cubicBezTo>
                  <a:pt x="479150" y="1213381"/>
                  <a:pt x="576966" y="1275073"/>
                  <a:pt x="590863" y="1204273"/>
                </a:cubicBezTo>
                <a:cubicBezTo>
                  <a:pt x="591585" y="1200858"/>
                  <a:pt x="631107" y="1208826"/>
                  <a:pt x="652403" y="1212696"/>
                </a:cubicBezTo>
                <a:cubicBezTo>
                  <a:pt x="671172" y="1215883"/>
                  <a:pt x="692288" y="1229998"/>
                  <a:pt x="704920" y="1201769"/>
                </a:cubicBezTo>
                <a:cubicBezTo>
                  <a:pt x="712320" y="1185150"/>
                  <a:pt x="681820" y="1153051"/>
                  <a:pt x="654569" y="1150320"/>
                </a:cubicBezTo>
                <a:cubicBezTo>
                  <a:pt x="630926" y="1147814"/>
                  <a:pt x="606202" y="1144172"/>
                  <a:pt x="583643" y="1151001"/>
                </a:cubicBezTo>
                <a:cubicBezTo>
                  <a:pt x="555852" y="1159198"/>
                  <a:pt x="540873" y="1145995"/>
                  <a:pt x="533111" y="1117538"/>
                </a:cubicBezTo>
                <a:cubicBezTo>
                  <a:pt x="524450" y="1086122"/>
                  <a:pt x="507845" y="1071550"/>
                  <a:pt x="484926" y="1056980"/>
                </a:cubicBezTo>
                <a:cubicBezTo>
                  <a:pt x="429340" y="1021696"/>
                  <a:pt x="375921" y="980946"/>
                  <a:pt x="314922" y="960456"/>
                </a:cubicBezTo>
                <a:cubicBezTo>
                  <a:pt x="302830" y="956358"/>
                  <a:pt x="289476" y="950894"/>
                  <a:pt x="283881" y="923805"/>
                </a:cubicBezTo>
                <a:cubicBezTo>
                  <a:pt x="449013" y="964326"/>
                  <a:pt x="599526" y="1069958"/>
                  <a:pt x="769890" y="1063811"/>
                </a:cubicBezTo>
                <a:cubicBezTo>
                  <a:pt x="723329" y="1030346"/>
                  <a:pt x="669369" y="1028524"/>
                  <a:pt x="619738" y="1005076"/>
                </a:cubicBezTo>
                <a:cubicBezTo>
                  <a:pt x="654930" y="987546"/>
                  <a:pt x="687956" y="1005759"/>
                  <a:pt x="721344" y="1015777"/>
                </a:cubicBezTo>
                <a:cubicBezTo>
                  <a:pt x="749317" y="1023970"/>
                  <a:pt x="774583" y="1025337"/>
                  <a:pt x="777650" y="976393"/>
                </a:cubicBezTo>
                <a:cubicBezTo>
                  <a:pt x="776566" y="973205"/>
                  <a:pt x="776747" y="969107"/>
                  <a:pt x="776929" y="965238"/>
                </a:cubicBezTo>
                <a:cubicBezTo>
                  <a:pt x="767542" y="944976"/>
                  <a:pt x="752926" y="934504"/>
                  <a:pt x="735601" y="928584"/>
                </a:cubicBezTo>
                <a:cubicBezTo>
                  <a:pt x="725133" y="924942"/>
                  <a:pt x="711237" y="919478"/>
                  <a:pt x="711416" y="904909"/>
                </a:cubicBezTo>
                <a:cubicBezTo>
                  <a:pt x="711958" y="850955"/>
                  <a:pt x="678571" y="835246"/>
                  <a:pt x="645185" y="819539"/>
                </a:cubicBezTo>
                <a:cubicBezTo>
                  <a:pt x="663773" y="792676"/>
                  <a:pt x="678391" y="812481"/>
                  <a:pt x="692468" y="810433"/>
                </a:cubicBezTo>
                <a:cubicBezTo>
                  <a:pt x="701672" y="809067"/>
                  <a:pt x="709973" y="806563"/>
                  <a:pt x="709973" y="792676"/>
                </a:cubicBezTo>
                <a:cubicBezTo>
                  <a:pt x="710154" y="781065"/>
                  <a:pt x="705822" y="767861"/>
                  <a:pt x="696799" y="767635"/>
                </a:cubicBezTo>
                <a:cubicBezTo>
                  <a:pt x="640312" y="765585"/>
                  <a:pt x="609090" y="690914"/>
                  <a:pt x="550437" y="690687"/>
                </a:cubicBezTo>
                <a:cubicBezTo>
                  <a:pt x="515425" y="690687"/>
                  <a:pt x="568666" y="648572"/>
                  <a:pt x="539068" y="631042"/>
                </a:cubicBezTo>
                <a:cubicBezTo>
                  <a:pt x="532570" y="627171"/>
                  <a:pt x="556032" y="621254"/>
                  <a:pt x="566500" y="622164"/>
                </a:cubicBezTo>
                <a:cubicBezTo>
                  <a:pt x="576786" y="623074"/>
                  <a:pt x="585990" y="634229"/>
                  <a:pt x="598443" y="626261"/>
                </a:cubicBezTo>
                <a:cubicBezTo>
                  <a:pt x="605300" y="597806"/>
                  <a:pt x="587615" y="587332"/>
                  <a:pt x="572996" y="579365"/>
                </a:cubicBezTo>
                <a:cubicBezTo>
                  <a:pt x="539247" y="560925"/>
                  <a:pt x="506402" y="538615"/>
                  <a:pt x="469405" y="532013"/>
                </a:cubicBezTo>
                <a:cubicBezTo>
                  <a:pt x="456232" y="529737"/>
                  <a:pt x="488355" y="499231"/>
                  <a:pt x="494671" y="488532"/>
                </a:cubicBezTo>
                <a:cubicBezTo>
                  <a:pt x="345782" y="376071"/>
                  <a:pt x="166756" y="381762"/>
                  <a:pt x="0" y="290928"/>
                </a:cubicBezTo>
                <a:cubicBezTo>
                  <a:pt x="36817" y="273173"/>
                  <a:pt x="63887" y="286148"/>
                  <a:pt x="88973" y="288880"/>
                </a:cubicBezTo>
                <a:cubicBezTo>
                  <a:pt x="151595" y="295708"/>
                  <a:pt x="213498" y="309822"/>
                  <a:pt x="275940" y="318246"/>
                </a:cubicBezTo>
                <a:cubicBezTo>
                  <a:pt x="306620" y="322344"/>
                  <a:pt x="335134" y="337824"/>
                  <a:pt x="369424" y="313239"/>
                </a:cubicBezTo>
                <a:cubicBezTo>
                  <a:pt x="392343" y="296847"/>
                  <a:pt x="428980" y="314604"/>
                  <a:pt x="457133" y="329174"/>
                </a:cubicBezTo>
                <a:cubicBezTo>
                  <a:pt x="480414" y="341238"/>
                  <a:pt x="502612" y="344425"/>
                  <a:pt x="533474" y="329174"/>
                </a:cubicBezTo>
                <a:cubicBezTo>
                  <a:pt x="505501" y="319841"/>
                  <a:pt x="484023" y="311645"/>
                  <a:pt x="462006" y="305953"/>
                </a:cubicBezTo>
                <a:cubicBezTo>
                  <a:pt x="444501" y="301400"/>
                  <a:pt x="486189" y="282960"/>
                  <a:pt x="507484" y="285237"/>
                </a:cubicBezTo>
                <a:cubicBezTo>
                  <a:pt x="537263" y="288423"/>
                  <a:pt x="520479" y="276586"/>
                  <a:pt x="515425" y="260195"/>
                </a:cubicBezTo>
                <a:cubicBezTo>
                  <a:pt x="510012" y="242665"/>
                  <a:pt x="526074" y="237203"/>
                  <a:pt x="536180" y="240844"/>
                </a:cubicBezTo>
                <a:cubicBezTo>
                  <a:pt x="574980" y="255187"/>
                  <a:pt x="613602" y="229917"/>
                  <a:pt x="653668" y="250407"/>
                </a:cubicBezTo>
                <a:cubicBezTo>
                  <a:pt x="643561" y="199867"/>
                  <a:pt x="621723" y="177784"/>
                  <a:pt x="576064" y="170726"/>
                </a:cubicBezTo>
                <a:cubicBezTo>
                  <a:pt x="558919" y="167996"/>
                  <a:pt x="541053" y="172093"/>
                  <a:pt x="526254" y="157522"/>
                </a:cubicBezTo>
                <a:cubicBezTo>
                  <a:pt x="517771" y="149101"/>
                  <a:pt x="508207" y="139084"/>
                  <a:pt x="514884" y="123603"/>
                </a:cubicBezTo>
                <a:cubicBezTo>
                  <a:pt x="519577" y="112674"/>
                  <a:pt x="529684" y="112674"/>
                  <a:pt x="537985" y="116318"/>
                </a:cubicBezTo>
                <a:cubicBezTo>
                  <a:pt x="575162" y="132483"/>
                  <a:pt x="613963" y="138400"/>
                  <a:pt x="652764" y="144320"/>
                </a:cubicBezTo>
                <a:cubicBezTo>
                  <a:pt x="658720" y="145230"/>
                  <a:pt x="665397" y="148191"/>
                  <a:pt x="672075" y="133164"/>
                </a:cubicBezTo>
                <a:cubicBezTo>
                  <a:pt x="599526" y="108805"/>
                  <a:pt x="530585" y="74202"/>
                  <a:pt x="456051" y="60770"/>
                </a:cubicBezTo>
                <a:cubicBezTo>
                  <a:pt x="457133" y="54397"/>
                  <a:pt x="458215" y="48022"/>
                  <a:pt x="459299" y="41649"/>
                </a:cubicBezTo>
                <a:cubicBezTo>
                  <a:pt x="517591" y="50753"/>
                  <a:pt x="575884" y="59859"/>
                  <a:pt x="649515" y="71243"/>
                </a:cubicBezTo>
                <a:cubicBezTo>
                  <a:pt x="604218" y="35045"/>
                  <a:pt x="561446" y="47111"/>
                  <a:pt x="527879" y="15013"/>
                </a:cubicBezTo>
                <a:cubicBezTo>
                  <a:pt x="534195" y="2833"/>
                  <a:pt x="541820" y="-241"/>
                  <a:pt x="549716" y="15"/>
                </a:cubicBezTo>
                <a:close/>
              </a:path>
            </a:pathLst>
          </a:custGeom>
        </p:spPr>
      </p:pic>
      <p:pic>
        <p:nvPicPr>
          <p:cNvPr id="14" name="Grafik 13" descr="Ein Bild, das Menschliches Gesicht, Himmel, Wolke, Person enthält.&#10;&#10;KI-generierte Inhalte können fehlerhaft sein.">
            <a:extLst>
              <a:ext uri="{FF2B5EF4-FFF2-40B4-BE49-F238E27FC236}">
                <a16:creationId xmlns:a16="http://schemas.microsoft.com/office/drawing/2014/main" id="{BBA2D324-AD2B-7F2E-BE58-8A11B5E6476F}"/>
              </a:ext>
            </a:extLst>
          </p:cNvPr>
          <p:cNvPicPr>
            <a:picLocks noChangeAspect="1"/>
          </p:cNvPicPr>
          <p:nvPr/>
        </p:nvPicPr>
        <p:blipFill>
          <a:blip r:embed="rId5"/>
          <a:srcRect l="17622" t="379" r="9554" b="-758"/>
          <a:stretch>
            <a:fillRect/>
          </a:stretch>
        </p:blipFill>
        <p:spPr>
          <a:xfrm>
            <a:off x="7955234" y="-5"/>
            <a:ext cx="4244340" cy="3282570"/>
          </a:xfrm>
          <a:custGeom>
            <a:avLst/>
            <a:gdLst/>
            <a:ahLst/>
            <a:cxnLst/>
            <a:rect l="l" t="t" r="r" b="b"/>
            <a:pathLst>
              <a:path w="4579876" h="3536502">
                <a:moveTo>
                  <a:pt x="457312" y="0"/>
                </a:moveTo>
                <a:lnTo>
                  <a:pt x="4579876" y="0"/>
                </a:lnTo>
                <a:lnTo>
                  <a:pt x="4579876" y="3057029"/>
                </a:lnTo>
                <a:lnTo>
                  <a:pt x="4508441" y="3086568"/>
                </a:lnTo>
                <a:cubicBezTo>
                  <a:pt x="4391572" y="3126663"/>
                  <a:pt x="4301124" y="3221848"/>
                  <a:pt x="4183947" y="3271738"/>
                </a:cubicBezTo>
                <a:cubicBezTo>
                  <a:pt x="4099090" y="3307854"/>
                  <a:pt x="4017967" y="3354374"/>
                  <a:pt x="3930625" y="3387123"/>
                </a:cubicBezTo>
                <a:cubicBezTo>
                  <a:pt x="3723932" y="3464557"/>
                  <a:pt x="3513195" y="3526689"/>
                  <a:pt x="3290337" y="3535564"/>
                </a:cubicBezTo>
                <a:cubicBezTo>
                  <a:pt x="3106332" y="3542605"/>
                  <a:pt x="1510274" y="3535872"/>
                  <a:pt x="861903" y="2528615"/>
                </a:cubicBezTo>
                <a:cubicBezTo>
                  <a:pt x="849470" y="2523717"/>
                  <a:pt x="835485" y="2510862"/>
                  <a:pt x="831133" y="2498619"/>
                </a:cubicBezTo>
                <a:cubicBezTo>
                  <a:pt x="810307" y="2441385"/>
                  <a:pt x="759333" y="2416594"/>
                  <a:pt x="713333" y="2385682"/>
                </a:cubicBezTo>
                <a:cubicBezTo>
                  <a:pt x="672925" y="2358442"/>
                  <a:pt x="630030" y="2329978"/>
                  <a:pt x="613246" y="2284067"/>
                </a:cubicBezTo>
                <a:cubicBezTo>
                  <a:pt x="591179" y="2222855"/>
                  <a:pt x="653963" y="2273050"/>
                  <a:pt x="665465" y="2249789"/>
                </a:cubicBezTo>
                <a:cubicBezTo>
                  <a:pt x="641532" y="2217960"/>
                  <a:pt x="604543" y="2188882"/>
                  <a:pt x="594908" y="2152767"/>
                </a:cubicBezTo>
                <a:cubicBezTo>
                  <a:pt x="559787" y="2022383"/>
                  <a:pt x="483946" y="1927503"/>
                  <a:pt x="370497" y="1853742"/>
                </a:cubicBezTo>
                <a:cubicBezTo>
                  <a:pt x="337861" y="1832624"/>
                  <a:pt x="316415" y="1794059"/>
                  <a:pt x="271969" y="1787940"/>
                </a:cubicBezTo>
                <a:cubicBezTo>
                  <a:pt x="173127" y="1774472"/>
                  <a:pt x="204209" y="1669186"/>
                  <a:pt x="151990" y="1622358"/>
                </a:cubicBezTo>
                <a:cubicBezTo>
                  <a:pt x="142044" y="1613481"/>
                  <a:pt x="133031" y="1596037"/>
                  <a:pt x="134895" y="1584102"/>
                </a:cubicBezTo>
                <a:cubicBezTo>
                  <a:pt x="137691" y="1566959"/>
                  <a:pt x="149504" y="1550739"/>
                  <a:pt x="159450" y="1535435"/>
                </a:cubicBezTo>
                <a:cubicBezTo>
                  <a:pt x="169708" y="1520133"/>
                  <a:pt x="185247" y="1506664"/>
                  <a:pt x="177788" y="1486465"/>
                </a:cubicBezTo>
                <a:cubicBezTo>
                  <a:pt x="174683" y="1478202"/>
                  <a:pt x="176855" y="1449432"/>
                  <a:pt x="153856" y="1472079"/>
                </a:cubicBezTo>
                <a:cubicBezTo>
                  <a:pt x="90760" y="1534212"/>
                  <a:pt x="54082" y="1475449"/>
                  <a:pt x="0" y="1447289"/>
                </a:cubicBezTo>
                <a:cubicBezTo>
                  <a:pt x="43515" y="1418212"/>
                  <a:pt x="82677" y="1397707"/>
                  <a:pt x="89205" y="1354247"/>
                </a:cubicBezTo>
                <a:cubicBezTo>
                  <a:pt x="102570" y="1264569"/>
                  <a:pt x="159758" y="1223557"/>
                  <a:pt x="246479" y="1215599"/>
                </a:cubicBezTo>
                <a:cubicBezTo>
                  <a:pt x="214465" y="1128983"/>
                  <a:pt x="214465" y="1128983"/>
                  <a:pt x="317968" y="1117045"/>
                </a:cubicBezTo>
                <a:cubicBezTo>
                  <a:pt x="278183" y="1061955"/>
                  <a:pt x="278183" y="1047876"/>
                  <a:pt x="326362" y="1028900"/>
                </a:cubicBezTo>
                <a:cubicBezTo>
                  <a:pt x="372673" y="1010841"/>
                  <a:pt x="423957" y="1004720"/>
                  <a:pt x="466852" y="976870"/>
                </a:cubicBezTo>
                <a:cubicBezTo>
                  <a:pt x="427377" y="906475"/>
                  <a:pt x="416188" y="824756"/>
                  <a:pt x="334754" y="790475"/>
                </a:cubicBezTo>
                <a:cubicBezTo>
                  <a:pt x="322010" y="785272"/>
                  <a:pt x="313307" y="764154"/>
                  <a:pt x="321386" y="751912"/>
                </a:cubicBezTo>
                <a:cubicBezTo>
                  <a:pt x="350915" y="707534"/>
                  <a:pt x="308644" y="623365"/>
                  <a:pt x="400645" y="613877"/>
                </a:cubicBezTo>
                <a:cubicBezTo>
                  <a:pt x="412147" y="612959"/>
                  <a:pt x="422716" y="603776"/>
                  <a:pt x="413701" y="591839"/>
                </a:cubicBezTo>
                <a:cubicBezTo>
                  <a:pt x="382618" y="550216"/>
                  <a:pt x="420228" y="552969"/>
                  <a:pt x="442917" y="547767"/>
                </a:cubicBezTo>
                <a:cubicBezTo>
                  <a:pt x="470271" y="541341"/>
                  <a:pt x="501353" y="559703"/>
                  <a:pt x="526840" y="537055"/>
                </a:cubicBezTo>
                <a:cubicBezTo>
                  <a:pt x="520932" y="513181"/>
                  <a:pt x="498866" y="513487"/>
                  <a:pt x="483325" y="505836"/>
                </a:cubicBezTo>
                <a:cubicBezTo>
                  <a:pt x="437946" y="483799"/>
                  <a:pt x="400956" y="457479"/>
                  <a:pt x="398780" y="400243"/>
                </a:cubicBezTo>
                <a:cubicBezTo>
                  <a:pt x="397229" y="354028"/>
                  <a:pt x="392255" y="313323"/>
                  <a:pt x="455041" y="299242"/>
                </a:cubicBezTo>
                <a:cubicBezTo>
                  <a:pt x="481149" y="293426"/>
                  <a:pt x="473687" y="260067"/>
                  <a:pt x="458769" y="243538"/>
                </a:cubicBezTo>
                <a:cubicBezTo>
                  <a:pt x="432038" y="214157"/>
                  <a:pt x="409972" y="174981"/>
                  <a:pt x="363969" y="172227"/>
                </a:cubicBezTo>
                <a:cubicBezTo>
                  <a:pt x="335995" y="170391"/>
                  <a:pt x="314549" y="158146"/>
                  <a:pt x="292481" y="144069"/>
                </a:cubicBezTo>
                <a:cubicBezTo>
                  <a:pt x="276630" y="133966"/>
                  <a:pt x="257670" y="125398"/>
                  <a:pt x="259534" y="103668"/>
                </a:cubicBezTo>
                <a:cubicBezTo>
                  <a:pt x="261399" y="82855"/>
                  <a:pt x="279736" y="74286"/>
                  <a:pt x="298387" y="70001"/>
                </a:cubicBezTo>
                <a:cubicBezTo>
                  <a:pt x="345011" y="59672"/>
                  <a:pt x="389535" y="45726"/>
                  <a:pt x="430782" y="19902"/>
                </a:cubicBezTo>
                <a:close/>
              </a:path>
            </a:pathLst>
          </a:custGeom>
        </p:spPr>
      </p:pic>
    </p:spTree>
    <p:extLst>
      <p:ext uri="{BB962C8B-B14F-4D97-AF65-F5344CB8AC3E}">
        <p14:creationId xmlns:p14="http://schemas.microsoft.com/office/powerpoint/2010/main" val="28513772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9E003D7-D17A-648E-7964-2ADD3AD1C541}"/>
            </a:ext>
          </a:extLst>
        </p:cNvPr>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4D6BB3A0-B42E-7679-531D-2A0E733919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6737515D-4B3A-6FD1-E89E-F10896B183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80681"/>
            <a:ext cx="12192000" cy="2777318"/>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0CA7CC62-17FD-5DBA-9C80-2A75EF782D1E}"/>
              </a:ext>
            </a:extLst>
          </p:cNvPr>
          <p:cNvSpPr>
            <a:spLocks noGrp="1"/>
          </p:cNvSpPr>
          <p:nvPr>
            <p:ph type="title"/>
          </p:nvPr>
        </p:nvSpPr>
        <p:spPr>
          <a:xfrm>
            <a:off x="1255060" y="5279511"/>
            <a:ext cx="9681882" cy="739880"/>
          </a:xfrm>
        </p:spPr>
        <p:txBody>
          <a:bodyPr vert="horz" lIns="91440" tIns="45720" rIns="91440" bIns="45720" rtlCol="0" anchor="b">
            <a:normAutofit/>
          </a:bodyPr>
          <a:lstStyle/>
          <a:p>
            <a:pPr algn="ctr"/>
            <a:r>
              <a:rPr lang="en-US" b="1" dirty="0">
                <a:solidFill>
                  <a:schemeClr val="tx1">
                    <a:lumMod val="85000"/>
                    <a:lumOff val="15000"/>
                  </a:schemeClr>
                </a:solidFill>
                <a:latin typeface="Algerian" panose="04020705040A02060702" pitchFamily="82" charset="0"/>
              </a:rPr>
              <a:t>STORY</a:t>
            </a:r>
            <a:endParaRPr lang="en-US" b="1" noProof="0" dirty="0">
              <a:solidFill>
                <a:schemeClr val="tx1">
                  <a:lumMod val="85000"/>
                  <a:lumOff val="15000"/>
                </a:schemeClr>
              </a:solidFill>
              <a:latin typeface="Algerian" panose="04020705040A02060702" pitchFamily="82" charset="0"/>
            </a:endParaRPr>
          </a:p>
        </p:txBody>
      </p:sp>
      <p:pic>
        <p:nvPicPr>
          <p:cNvPr id="4" name="Grafik 3">
            <a:extLst>
              <a:ext uri="{FF2B5EF4-FFF2-40B4-BE49-F238E27FC236}">
                <a16:creationId xmlns:a16="http://schemas.microsoft.com/office/drawing/2014/main" id="{C752FBE9-B32F-EFE6-6703-149DDA7251A7}"/>
              </a:ext>
            </a:extLst>
          </p:cNvPr>
          <p:cNvPicPr>
            <a:picLocks noChangeAspect="1"/>
          </p:cNvPicPr>
          <p:nvPr/>
        </p:nvPicPr>
        <p:blipFill>
          <a:blip r:embed="rId3">
            <a:extLst>
              <a:ext uri="{28A0092B-C50C-407E-A947-70E740481C1C}">
                <a14:useLocalDpi xmlns:a14="http://schemas.microsoft.com/office/drawing/2010/main" val="0"/>
              </a:ext>
            </a:extLst>
          </a:blip>
          <a:srcRect t="13789" b="13789"/>
          <a:stretch/>
        </p:blipFill>
        <p:spPr>
          <a:xfrm>
            <a:off x="20" y="10"/>
            <a:ext cx="12191979" cy="5886523"/>
          </a:xfrm>
          <a:custGeom>
            <a:avLst/>
            <a:gdLst/>
            <a:ahLst/>
            <a:cxnLst/>
            <a:rect l="l" t="t" r="r" b="b"/>
            <a:pathLst>
              <a:path w="12191999" h="5886533">
                <a:moveTo>
                  <a:pt x="4721173" y="4907914"/>
                </a:moveTo>
                <a:lnTo>
                  <a:pt x="4722109" y="4908125"/>
                </a:lnTo>
                <a:cubicBezTo>
                  <a:pt x="4721143" y="4908767"/>
                  <a:pt x="4718263" y="4909373"/>
                  <a:pt x="4717199" y="4909396"/>
                </a:cubicBezTo>
                <a:close/>
                <a:moveTo>
                  <a:pt x="0" y="0"/>
                </a:moveTo>
                <a:lnTo>
                  <a:pt x="12191999" y="0"/>
                </a:lnTo>
                <a:lnTo>
                  <a:pt x="12191999" y="5751311"/>
                </a:lnTo>
                <a:lnTo>
                  <a:pt x="12140860" y="5770509"/>
                </a:lnTo>
                <a:cubicBezTo>
                  <a:pt x="12126656" y="5772723"/>
                  <a:pt x="12093589" y="5827925"/>
                  <a:pt x="12080161" y="5826358"/>
                </a:cubicBezTo>
                <a:cubicBezTo>
                  <a:pt x="11978188" y="5850511"/>
                  <a:pt x="11967361" y="5873564"/>
                  <a:pt x="11917885" y="5861578"/>
                </a:cubicBezTo>
                <a:cubicBezTo>
                  <a:pt x="11872779" y="5859863"/>
                  <a:pt x="11928861" y="5896778"/>
                  <a:pt x="11894610" y="5883738"/>
                </a:cubicBezTo>
                <a:cubicBezTo>
                  <a:pt x="11860359" y="5870698"/>
                  <a:pt x="11736091" y="5807232"/>
                  <a:pt x="11712379" y="5783337"/>
                </a:cubicBezTo>
                <a:cubicBezTo>
                  <a:pt x="11688667" y="5759442"/>
                  <a:pt x="11627912" y="5782933"/>
                  <a:pt x="11585366" y="5740371"/>
                </a:cubicBezTo>
                <a:lnTo>
                  <a:pt x="11516470" y="5663679"/>
                </a:lnTo>
                <a:cubicBezTo>
                  <a:pt x="11468274" y="5661847"/>
                  <a:pt x="11507335" y="5626593"/>
                  <a:pt x="11462692" y="5610127"/>
                </a:cubicBezTo>
                <a:cubicBezTo>
                  <a:pt x="11417567" y="5608500"/>
                  <a:pt x="11408021" y="5556613"/>
                  <a:pt x="11369712" y="5548654"/>
                </a:cubicBezTo>
                <a:cubicBezTo>
                  <a:pt x="11354317" y="5554704"/>
                  <a:pt x="11288328" y="5499810"/>
                  <a:pt x="11273969" y="5488986"/>
                </a:cubicBezTo>
                <a:cubicBezTo>
                  <a:pt x="11231913" y="5490378"/>
                  <a:pt x="11221973" y="5480544"/>
                  <a:pt x="11195084" y="5467967"/>
                </a:cubicBezTo>
                <a:cubicBezTo>
                  <a:pt x="11164086" y="5497749"/>
                  <a:pt x="11171649" y="5471790"/>
                  <a:pt x="11143408" y="5468614"/>
                </a:cubicBezTo>
                <a:cubicBezTo>
                  <a:pt x="11125906" y="5464975"/>
                  <a:pt x="11102603" y="5460835"/>
                  <a:pt x="11085935" y="5459365"/>
                </a:cubicBezTo>
                <a:cubicBezTo>
                  <a:pt x="11057493" y="5459661"/>
                  <a:pt x="11029906" y="5441496"/>
                  <a:pt x="11030953" y="5456484"/>
                </a:cubicBezTo>
                <a:cubicBezTo>
                  <a:pt x="11007784" y="5459001"/>
                  <a:pt x="10982005" y="5463178"/>
                  <a:pt x="10951060" y="5461240"/>
                </a:cubicBezTo>
                <a:cubicBezTo>
                  <a:pt x="10885365" y="5424406"/>
                  <a:pt x="10915288" y="5460968"/>
                  <a:pt x="10857721" y="5448157"/>
                </a:cubicBezTo>
                <a:cubicBezTo>
                  <a:pt x="10806646" y="5435790"/>
                  <a:pt x="10707075" y="5402712"/>
                  <a:pt x="10644616" y="5387039"/>
                </a:cubicBezTo>
                <a:cubicBezTo>
                  <a:pt x="10616446" y="5382224"/>
                  <a:pt x="10558603" y="5371613"/>
                  <a:pt x="10519277" y="5366793"/>
                </a:cubicBezTo>
                <a:cubicBezTo>
                  <a:pt x="10495461" y="5368312"/>
                  <a:pt x="10473830" y="5354868"/>
                  <a:pt x="10445981" y="5364735"/>
                </a:cubicBezTo>
                <a:cubicBezTo>
                  <a:pt x="10436536" y="5368773"/>
                  <a:pt x="10409281" y="5367966"/>
                  <a:pt x="10383865" y="5360888"/>
                </a:cubicBezTo>
                <a:cubicBezTo>
                  <a:pt x="10374827" y="5369095"/>
                  <a:pt x="10347864" y="5360432"/>
                  <a:pt x="10336852" y="5360277"/>
                </a:cubicBezTo>
                <a:cubicBezTo>
                  <a:pt x="10323586" y="5366987"/>
                  <a:pt x="10274741" y="5357921"/>
                  <a:pt x="10261098" y="5350526"/>
                </a:cubicBezTo>
                <a:lnTo>
                  <a:pt x="10126497" y="5339011"/>
                </a:lnTo>
                <a:lnTo>
                  <a:pt x="10082166" y="5336916"/>
                </a:lnTo>
                <a:cubicBezTo>
                  <a:pt x="10074567" y="5338985"/>
                  <a:pt x="10046860" y="5337657"/>
                  <a:pt x="10039237" y="5338580"/>
                </a:cubicBezTo>
                <a:cubicBezTo>
                  <a:pt x="9998458" y="5328479"/>
                  <a:pt x="9984394" y="5327989"/>
                  <a:pt x="9960016" y="5323065"/>
                </a:cubicBezTo>
                <a:cubicBezTo>
                  <a:pt x="9918980" y="5322923"/>
                  <a:pt x="9888741" y="5326122"/>
                  <a:pt x="9847789" y="5316297"/>
                </a:cubicBezTo>
                <a:lnTo>
                  <a:pt x="9728306" y="5296090"/>
                </a:lnTo>
                <a:cubicBezTo>
                  <a:pt x="9675056" y="5305676"/>
                  <a:pt x="9602035" y="5297282"/>
                  <a:pt x="9584504" y="5284670"/>
                </a:cubicBezTo>
                <a:cubicBezTo>
                  <a:pt x="9518952" y="5270394"/>
                  <a:pt x="9415429" y="5244268"/>
                  <a:pt x="9343049" y="5238968"/>
                </a:cubicBezTo>
                <a:lnTo>
                  <a:pt x="9231367" y="5187063"/>
                </a:lnTo>
                <a:lnTo>
                  <a:pt x="9194807" y="5176984"/>
                </a:lnTo>
                <a:lnTo>
                  <a:pt x="9189243" y="5167745"/>
                </a:lnTo>
                <a:lnTo>
                  <a:pt x="9151229" y="5156543"/>
                </a:lnTo>
                <a:lnTo>
                  <a:pt x="9150207" y="5157608"/>
                </a:lnTo>
                <a:cubicBezTo>
                  <a:pt x="9147045" y="5159739"/>
                  <a:pt x="9143081" y="5160831"/>
                  <a:pt x="9137315" y="5159777"/>
                </a:cubicBezTo>
                <a:cubicBezTo>
                  <a:pt x="9138862" y="5179261"/>
                  <a:pt x="9130952" y="5165972"/>
                  <a:pt x="9113809" y="5161143"/>
                </a:cubicBezTo>
                <a:cubicBezTo>
                  <a:pt x="9112388" y="5190326"/>
                  <a:pt x="9068114" y="5155892"/>
                  <a:pt x="9053450" y="5169457"/>
                </a:cubicBezTo>
                <a:lnTo>
                  <a:pt x="9005483" y="5166172"/>
                </a:lnTo>
                <a:lnTo>
                  <a:pt x="9005198" y="5166412"/>
                </a:lnTo>
                <a:cubicBezTo>
                  <a:pt x="9003143" y="5166632"/>
                  <a:pt x="9000324" y="5166304"/>
                  <a:pt x="8996229" y="5165201"/>
                </a:cubicBezTo>
                <a:lnTo>
                  <a:pt x="8990391" y="5163140"/>
                </a:lnTo>
                <a:lnTo>
                  <a:pt x="8974334" y="5159914"/>
                </a:lnTo>
                <a:lnTo>
                  <a:pt x="8968008" y="5160614"/>
                </a:lnTo>
                <a:lnTo>
                  <a:pt x="8963045" y="5162839"/>
                </a:lnTo>
                <a:cubicBezTo>
                  <a:pt x="8954690" y="5154888"/>
                  <a:pt x="8955517" y="5145940"/>
                  <a:pt x="8928985" y="5166027"/>
                </a:cubicBezTo>
                <a:cubicBezTo>
                  <a:pt x="8898031" y="5165007"/>
                  <a:pt x="8789300" y="5150352"/>
                  <a:pt x="8752441" y="5146795"/>
                </a:cubicBezTo>
                <a:cubicBezTo>
                  <a:pt x="8719819" y="5136075"/>
                  <a:pt x="8748194" y="5149736"/>
                  <a:pt x="8707844" y="5144694"/>
                </a:cubicBezTo>
                <a:cubicBezTo>
                  <a:pt x="8671606" y="5125159"/>
                  <a:pt x="8639142" y="5141599"/>
                  <a:pt x="8596068" y="5136122"/>
                </a:cubicBezTo>
                <a:lnTo>
                  <a:pt x="8525227" y="5150964"/>
                </a:lnTo>
                <a:lnTo>
                  <a:pt x="8510980" y="5145049"/>
                </a:lnTo>
                <a:lnTo>
                  <a:pt x="8506164" y="5142048"/>
                </a:lnTo>
                <a:cubicBezTo>
                  <a:pt x="8502646" y="5140271"/>
                  <a:pt x="8500045" y="5139460"/>
                  <a:pt x="8497965" y="5139310"/>
                </a:cubicBezTo>
                <a:lnTo>
                  <a:pt x="8497591" y="5139489"/>
                </a:lnTo>
                <a:lnTo>
                  <a:pt x="8490246" y="5136439"/>
                </a:lnTo>
                <a:lnTo>
                  <a:pt x="8367179" y="5122397"/>
                </a:lnTo>
                <a:cubicBezTo>
                  <a:pt x="8362021" y="5120372"/>
                  <a:pt x="8357730" y="5120720"/>
                  <a:pt x="8353796" y="5122203"/>
                </a:cubicBezTo>
                <a:lnTo>
                  <a:pt x="8352369" y="5123043"/>
                </a:lnTo>
                <a:lnTo>
                  <a:pt x="8320101" y="5105625"/>
                </a:lnTo>
                <a:lnTo>
                  <a:pt x="8314429" y="5105299"/>
                </a:lnTo>
                <a:lnTo>
                  <a:pt x="8295170" y="5091404"/>
                </a:lnTo>
                <a:lnTo>
                  <a:pt x="8284273" y="5085581"/>
                </a:lnTo>
                <a:lnTo>
                  <a:pt x="8283146" y="5081138"/>
                </a:lnTo>
                <a:cubicBezTo>
                  <a:pt x="8280842" y="5077893"/>
                  <a:pt x="8276148" y="5075245"/>
                  <a:pt x="8266072" y="5073963"/>
                </a:cubicBezTo>
                <a:lnTo>
                  <a:pt x="8263373" y="5074193"/>
                </a:lnTo>
                <a:lnTo>
                  <a:pt x="8252030" y="5064350"/>
                </a:lnTo>
                <a:cubicBezTo>
                  <a:pt x="8248856" y="5060500"/>
                  <a:pt x="8246644" y="5056218"/>
                  <a:pt x="8245831" y="5051358"/>
                </a:cubicBezTo>
                <a:cubicBezTo>
                  <a:pt x="8181824" y="5054265"/>
                  <a:pt x="8147127" y="5020143"/>
                  <a:pt x="8090268" y="5005197"/>
                </a:cubicBezTo>
                <a:cubicBezTo>
                  <a:pt x="8025464" y="4982055"/>
                  <a:pt x="7967067" y="4960819"/>
                  <a:pt x="7905404" y="4963224"/>
                </a:cubicBezTo>
                <a:cubicBezTo>
                  <a:pt x="7835116" y="4948312"/>
                  <a:pt x="7780962" y="4946081"/>
                  <a:pt x="7718741" y="4937509"/>
                </a:cubicBezTo>
                <a:lnTo>
                  <a:pt x="7614343" y="4940980"/>
                </a:lnTo>
                <a:lnTo>
                  <a:pt x="7527539" y="4935152"/>
                </a:lnTo>
                <a:lnTo>
                  <a:pt x="7519567" y="4932599"/>
                </a:lnTo>
                <a:cubicBezTo>
                  <a:pt x="7513989" y="4931260"/>
                  <a:pt x="7510169" y="4930910"/>
                  <a:pt x="7507408" y="4931264"/>
                </a:cubicBezTo>
                <a:lnTo>
                  <a:pt x="7507036" y="4931591"/>
                </a:lnTo>
                <a:lnTo>
                  <a:pt x="7495791" y="4929639"/>
                </a:lnTo>
                <a:cubicBezTo>
                  <a:pt x="7476982" y="4925521"/>
                  <a:pt x="7422524" y="4942937"/>
                  <a:pt x="7405387" y="4937744"/>
                </a:cubicBezTo>
                <a:cubicBezTo>
                  <a:pt x="7374785" y="4940694"/>
                  <a:pt x="7333986" y="4941799"/>
                  <a:pt x="7312176" y="4947339"/>
                </a:cubicBezTo>
                <a:lnTo>
                  <a:pt x="7310849" y="4948781"/>
                </a:lnTo>
                <a:lnTo>
                  <a:pt x="7218556" y="4923532"/>
                </a:lnTo>
                <a:lnTo>
                  <a:pt x="7201098" y="4918982"/>
                </a:lnTo>
                <a:lnTo>
                  <a:pt x="7197000" y="4913624"/>
                </a:lnTo>
                <a:cubicBezTo>
                  <a:pt x="7192108" y="4910101"/>
                  <a:pt x="7184502" y="4907962"/>
                  <a:pt x="7170804" y="4908976"/>
                </a:cubicBezTo>
                <a:lnTo>
                  <a:pt x="7096984" y="4896748"/>
                </a:lnTo>
                <a:cubicBezTo>
                  <a:pt x="7061144" y="4895770"/>
                  <a:pt x="7050185" y="4894793"/>
                  <a:pt x="7018492" y="4897122"/>
                </a:cubicBezTo>
                <a:cubicBezTo>
                  <a:pt x="6937524" y="4886184"/>
                  <a:pt x="6943641" y="4862018"/>
                  <a:pt x="6904142" y="4867616"/>
                </a:cubicBezTo>
                <a:cubicBezTo>
                  <a:pt x="6871918" y="4872824"/>
                  <a:pt x="6787985" y="4853750"/>
                  <a:pt x="6708218" y="4839661"/>
                </a:cubicBezTo>
                <a:cubicBezTo>
                  <a:pt x="6649102" y="4830206"/>
                  <a:pt x="6628102" y="4816105"/>
                  <a:pt x="6549451" y="4810885"/>
                </a:cubicBezTo>
                <a:cubicBezTo>
                  <a:pt x="6472150" y="4766795"/>
                  <a:pt x="6409692" y="4790518"/>
                  <a:pt x="6317556" y="4764085"/>
                </a:cubicBezTo>
                <a:cubicBezTo>
                  <a:pt x="6297547" y="4748563"/>
                  <a:pt x="6209288" y="4765756"/>
                  <a:pt x="6168670" y="4761998"/>
                </a:cubicBezTo>
                <a:cubicBezTo>
                  <a:pt x="6128052" y="4758240"/>
                  <a:pt x="6090536" y="4744692"/>
                  <a:pt x="6073844" y="4741536"/>
                </a:cubicBezTo>
                <a:lnTo>
                  <a:pt x="6068526" y="4743073"/>
                </a:lnTo>
                <a:lnTo>
                  <a:pt x="6048634" y="4742390"/>
                </a:lnTo>
                <a:lnTo>
                  <a:pt x="6041279" y="4750739"/>
                </a:lnTo>
                <a:lnTo>
                  <a:pt x="6010088" y="4755832"/>
                </a:lnTo>
                <a:cubicBezTo>
                  <a:pt x="5998677" y="4756419"/>
                  <a:pt x="5970124" y="4755506"/>
                  <a:pt x="5957373" y="4752188"/>
                </a:cubicBezTo>
                <a:lnTo>
                  <a:pt x="5758915" y="4736496"/>
                </a:lnTo>
                <a:lnTo>
                  <a:pt x="5626957" y="4735473"/>
                </a:lnTo>
                <a:lnTo>
                  <a:pt x="5470902" y="4749493"/>
                </a:lnTo>
                <a:cubicBezTo>
                  <a:pt x="5478131" y="4762521"/>
                  <a:pt x="5439006" y="4748455"/>
                  <a:pt x="5432757" y="4760746"/>
                </a:cubicBezTo>
                <a:cubicBezTo>
                  <a:pt x="5429365" y="4770778"/>
                  <a:pt x="5391824" y="4775462"/>
                  <a:pt x="5381664" y="4778448"/>
                </a:cubicBezTo>
                <a:lnTo>
                  <a:pt x="5261760" y="4798865"/>
                </a:lnTo>
                <a:cubicBezTo>
                  <a:pt x="5251595" y="4799049"/>
                  <a:pt x="5230547" y="4807359"/>
                  <a:pt x="5222959" y="4809989"/>
                </a:cubicBezTo>
                <a:lnTo>
                  <a:pt x="5174657" y="4812979"/>
                </a:lnTo>
                <a:lnTo>
                  <a:pt x="5156551" y="4820202"/>
                </a:lnTo>
                <a:lnTo>
                  <a:pt x="5142595" y="4823602"/>
                </a:lnTo>
                <a:lnTo>
                  <a:pt x="5139593" y="4825703"/>
                </a:lnTo>
                <a:cubicBezTo>
                  <a:pt x="5133873" y="4829743"/>
                  <a:pt x="5128076" y="4833554"/>
                  <a:pt x="5121656" y="4836556"/>
                </a:cubicBezTo>
                <a:cubicBezTo>
                  <a:pt x="5108317" y="4807937"/>
                  <a:pt x="5064853" y="4857373"/>
                  <a:pt x="5065787" y="4829985"/>
                </a:cubicBezTo>
                <a:cubicBezTo>
                  <a:pt x="5028193" y="4841501"/>
                  <a:pt x="5038944" y="4812412"/>
                  <a:pt x="5011510" y="4846366"/>
                </a:cubicBezTo>
                <a:cubicBezTo>
                  <a:pt x="4937023" y="4845983"/>
                  <a:pt x="4916353" y="4832976"/>
                  <a:pt x="4840437" y="4870383"/>
                </a:cubicBezTo>
                <a:cubicBezTo>
                  <a:pt x="4806739" y="4887025"/>
                  <a:pt x="4784106" y="4898171"/>
                  <a:pt x="4762444" y="4898151"/>
                </a:cubicBezTo>
                <a:cubicBezTo>
                  <a:pt x="4741323" y="4902652"/>
                  <a:pt x="4729481" y="4905474"/>
                  <a:pt x="4723182" y="4907166"/>
                </a:cubicBezTo>
                <a:lnTo>
                  <a:pt x="4721173" y="4907914"/>
                </a:lnTo>
                <a:lnTo>
                  <a:pt x="4715524" y="4906639"/>
                </a:lnTo>
                <a:cubicBezTo>
                  <a:pt x="4680148" y="4913595"/>
                  <a:pt x="4524744" y="4914403"/>
                  <a:pt x="4515810" y="4916541"/>
                </a:cubicBezTo>
                <a:cubicBezTo>
                  <a:pt x="4457819" y="4929653"/>
                  <a:pt x="4462659" y="4930394"/>
                  <a:pt x="4428539" y="4927192"/>
                </a:cubicBezTo>
                <a:cubicBezTo>
                  <a:pt x="4423303" y="4923821"/>
                  <a:pt x="4368974" y="4930115"/>
                  <a:pt x="4362872" y="4928538"/>
                </a:cubicBezTo>
                <a:lnTo>
                  <a:pt x="4316962" y="4921923"/>
                </a:lnTo>
                <a:lnTo>
                  <a:pt x="4315106" y="4923264"/>
                </a:lnTo>
                <a:cubicBezTo>
                  <a:pt x="4306123" y="4926635"/>
                  <a:pt x="4299993" y="4926634"/>
                  <a:pt x="4295140" y="4925143"/>
                </a:cubicBezTo>
                <a:lnTo>
                  <a:pt x="4290059" y="4922226"/>
                </a:lnTo>
                <a:lnTo>
                  <a:pt x="4276138" y="4922472"/>
                </a:lnTo>
                <a:lnTo>
                  <a:pt x="4248113" y="4920148"/>
                </a:lnTo>
                <a:lnTo>
                  <a:pt x="4202046" y="4922943"/>
                </a:lnTo>
                <a:cubicBezTo>
                  <a:pt x="4201945" y="4923363"/>
                  <a:pt x="4201842" y="4923782"/>
                  <a:pt x="4201741" y="4924202"/>
                </a:cubicBezTo>
                <a:cubicBezTo>
                  <a:pt x="4200116" y="4927039"/>
                  <a:pt x="4197140" y="4929158"/>
                  <a:pt x="4191245" y="4929836"/>
                </a:cubicBezTo>
                <a:cubicBezTo>
                  <a:pt x="4204212" y="4947125"/>
                  <a:pt x="4161274" y="4945230"/>
                  <a:pt x="4142742" y="4945701"/>
                </a:cubicBezTo>
                <a:cubicBezTo>
                  <a:pt x="4124717" y="4952767"/>
                  <a:pt x="4099099" y="4966347"/>
                  <a:pt x="4083094" y="4972234"/>
                </a:cubicBezTo>
                <a:lnTo>
                  <a:pt x="4074543" y="4973069"/>
                </a:lnTo>
                <a:cubicBezTo>
                  <a:pt x="4074504" y="4973170"/>
                  <a:pt x="4074463" y="4973269"/>
                  <a:pt x="4074424" y="4973368"/>
                </a:cubicBezTo>
                <a:cubicBezTo>
                  <a:pt x="4072678" y="4974152"/>
                  <a:pt x="4069906" y="4974653"/>
                  <a:pt x="4065507" y="4974812"/>
                </a:cubicBezTo>
                <a:lnTo>
                  <a:pt x="4058951" y="4974594"/>
                </a:lnTo>
                <a:lnTo>
                  <a:pt x="4042361" y="4976215"/>
                </a:lnTo>
                <a:lnTo>
                  <a:pt x="4036993" y="4978649"/>
                </a:lnTo>
                <a:lnTo>
                  <a:pt x="4035360" y="4982316"/>
                </a:lnTo>
                <a:lnTo>
                  <a:pt x="4033775" y="4982081"/>
                </a:lnTo>
                <a:cubicBezTo>
                  <a:pt x="4021424" y="4977217"/>
                  <a:pt x="4016874" y="4968841"/>
                  <a:pt x="4004535" y="4994649"/>
                </a:cubicBezTo>
                <a:cubicBezTo>
                  <a:pt x="3976667" y="4987584"/>
                  <a:pt x="3972977" y="5002913"/>
                  <a:pt x="3936843" y="5012106"/>
                </a:cubicBezTo>
                <a:cubicBezTo>
                  <a:pt x="3920506" y="5004382"/>
                  <a:pt x="3908535" y="5009071"/>
                  <a:pt x="3897272" y="5017761"/>
                </a:cubicBezTo>
                <a:cubicBezTo>
                  <a:pt x="3861092" y="5017265"/>
                  <a:pt x="3829628" y="5031135"/>
                  <a:pt x="3789757" y="5037999"/>
                </a:cubicBezTo>
                <a:cubicBezTo>
                  <a:pt x="3741007" y="5052705"/>
                  <a:pt x="3725129" y="5054682"/>
                  <a:pt x="3682510" y="5061922"/>
                </a:cubicBezTo>
                <a:lnTo>
                  <a:pt x="3610032" y="5094193"/>
                </a:lnTo>
                <a:lnTo>
                  <a:pt x="3603852" y="5092831"/>
                </a:lnTo>
                <a:cubicBezTo>
                  <a:pt x="3599580" y="5092212"/>
                  <a:pt x="3596726" y="5092212"/>
                  <a:pt x="3594733" y="5092667"/>
                </a:cubicBezTo>
                <a:lnTo>
                  <a:pt x="3594498" y="5092936"/>
                </a:lnTo>
                <a:lnTo>
                  <a:pt x="3585975" y="5092246"/>
                </a:lnTo>
                <a:cubicBezTo>
                  <a:pt x="3571623" y="5090455"/>
                  <a:pt x="3549389" y="5104654"/>
                  <a:pt x="3536132" y="5101945"/>
                </a:cubicBezTo>
                <a:cubicBezTo>
                  <a:pt x="3513940" y="5106241"/>
                  <a:pt x="3488622" y="5099976"/>
                  <a:pt x="3473220" y="5105606"/>
                </a:cubicBezTo>
                <a:lnTo>
                  <a:pt x="3400725" y="5117654"/>
                </a:lnTo>
                <a:lnTo>
                  <a:pt x="3375935" y="5106247"/>
                </a:lnTo>
                <a:lnTo>
                  <a:pt x="3348219" y="5109860"/>
                </a:lnTo>
                <a:cubicBezTo>
                  <a:pt x="3337206" y="5110533"/>
                  <a:pt x="3327054" y="5111295"/>
                  <a:pt x="3319639" y="5114795"/>
                </a:cubicBezTo>
                <a:lnTo>
                  <a:pt x="3248529" y="5133347"/>
                </a:lnTo>
                <a:lnTo>
                  <a:pt x="3210308" y="5119794"/>
                </a:lnTo>
                <a:cubicBezTo>
                  <a:pt x="3206088" y="5117870"/>
                  <a:pt x="3200152" y="5117326"/>
                  <a:pt x="3190375" y="5119915"/>
                </a:cubicBezTo>
                <a:lnTo>
                  <a:pt x="3188145" y="5121096"/>
                </a:lnTo>
                <a:cubicBezTo>
                  <a:pt x="3182625" y="5119116"/>
                  <a:pt x="3141856" y="5121682"/>
                  <a:pt x="3108596" y="5122416"/>
                </a:cubicBezTo>
                <a:cubicBezTo>
                  <a:pt x="3055968" y="5124842"/>
                  <a:pt x="3048940" y="5117475"/>
                  <a:pt x="2988584" y="5125502"/>
                </a:cubicBezTo>
                <a:cubicBezTo>
                  <a:pt x="2928853" y="5129690"/>
                  <a:pt x="2917951" y="5124649"/>
                  <a:pt x="2876540" y="5133019"/>
                </a:cubicBezTo>
                <a:lnTo>
                  <a:pt x="2626864" y="5133771"/>
                </a:lnTo>
                <a:cubicBezTo>
                  <a:pt x="2562348" y="5111858"/>
                  <a:pt x="2563422" y="5142456"/>
                  <a:pt x="2491422" y="5135486"/>
                </a:cubicBezTo>
                <a:cubicBezTo>
                  <a:pt x="2433091" y="5200962"/>
                  <a:pt x="2455709" y="5160483"/>
                  <a:pt x="2415617" y="5168715"/>
                </a:cubicBezTo>
                <a:lnTo>
                  <a:pt x="2290098" y="5166151"/>
                </a:lnTo>
                <a:cubicBezTo>
                  <a:pt x="2257057" y="5152522"/>
                  <a:pt x="2202458" y="5187690"/>
                  <a:pt x="2161714" y="5169302"/>
                </a:cubicBezTo>
                <a:cubicBezTo>
                  <a:pt x="2122714" y="5172302"/>
                  <a:pt x="2080450" y="5180350"/>
                  <a:pt x="2056089" y="5184144"/>
                </a:cubicBezTo>
                <a:cubicBezTo>
                  <a:pt x="2019828" y="5191108"/>
                  <a:pt x="1978839" y="5203797"/>
                  <a:pt x="1944153" y="5211084"/>
                </a:cubicBezTo>
                <a:cubicBezTo>
                  <a:pt x="1925867" y="5199079"/>
                  <a:pt x="1896027" y="5224183"/>
                  <a:pt x="1847968" y="5227868"/>
                </a:cubicBezTo>
                <a:cubicBezTo>
                  <a:pt x="1827977" y="5213971"/>
                  <a:pt x="1815570" y="5230544"/>
                  <a:pt x="1777083" y="5212267"/>
                </a:cubicBezTo>
                <a:cubicBezTo>
                  <a:pt x="1775439" y="5214216"/>
                  <a:pt x="1773397" y="5216035"/>
                  <a:pt x="1771025" y="5217668"/>
                </a:cubicBezTo>
                <a:cubicBezTo>
                  <a:pt x="1757251" y="5227146"/>
                  <a:pt x="1735528" y="5228402"/>
                  <a:pt x="1722509" y="5220470"/>
                </a:cubicBezTo>
                <a:cubicBezTo>
                  <a:pt x="1691779" y="5208440"/>
                  <a:pt x="1662321" y="5203305"/>
                  <a:pt x="1633941" y="5200774"/>
                </a:cubicBezTo>
                <a:lnTo>
                  <a:pt x="1586145" y="5210184"/>
                </a:lnTo>
                <a:cubicBezTo>
                  <a:pt x="1567948" y="5215416"/>
                  <a:pt x="1545900" y="5226363"/>
                  <a:pt x="1524748" y="5232173"/>
                </a:cubicBezTo>
                <a:cubicBezTo>
                  <a:pt x="1502586" y="5235395"/>
                  <a:pt x="1478013" y="5230993"/>
                  <a:pt x="1459242" y="5245044"/>
                </a:cubicBezTo>
                <a:cubicBezTo>
                  <a:pt x="1421474" y="5260197"/>
                  <a:pt x="1374524" y="5244220"/>
                  <a:pt x="1349457" y="5280705"/>
                </a:cubicBezTo>
                <a:cubicBezTo>
                  <a:pt x="1273276" y="5302389"/>
                  <a:pt x="1121512" y="5336260"/>
                  <a:pt x="1009212" y="5361227"/>
                </a:cubicBezTo>
                <a:cubicBezTo>
                  <a:pt x="939016" y="5373529"/>
                  <a:pt x="866895" y="5370149"/>
                  <a:pt x="808572" y="5377024"/>
                </a:cubicBezTo>
                <a:cubicBezTo>
                  <a:pt x="802823" y="5374184"/>
                  <a:pt x="726016" y="5397963"/>
                  <a:pt x="719549" y="5396991"/>
                </a:cubicBezTo>
                <a:lnTo>
                  <a:pt x="698795" y="5397657"/>
                </a:lnTo>
                <a:cubicBezTo>
                  <a:pt x="689833" y="5401894"/>
                  <a:pt x="683492" y="5402495"/>
                  <a:pt x="678327" y="5401487"/>
                </a:cubicBezTo>
                <a:lnTo>
                  <a:pt x="672784" y="5399085"/>
                </a:lnTo>
                <a:lnTo>
                  <a:pt x="658406" y="5400696"/>
                </a:lnTo>
                <a:lnTo>
                  <a:pt x="629185" y="5401132"/>
                </a:lnTo>
                <a:lnTo>
                  <a:pt x="624558" y="5403782"/>
                </a:lnTo>
                <a:lnTo>
                  <a:pt x="581798" y="5408438"/>
                </a:lnTo>
                <a:cubicBezTo>
                  <a:pt x="581736" y="5408865"/>
                  <a:pt x="581671" y="5409294"/>
                  <a:pt x="581608" y="5409722"/>
                </a:cubicBezTo>
                <a:cubicBezTo>
                  <a:pt x="580204" y="5412704"/>
                  <a:pt x="577331" y="5415106"/>
                  <a:pt x="571299" y="5416358"/>
                </a:cubicBezTo>
                <a:cubicBezTo>
                  <a:pt x="551623" y="5426267"/>
                  <a:pt x="484499" y="5459654"/>
                  <a:pt x="463549" y="5469173"/>
                </a:cubicBezTo>
                <a:cubicBezTo>
                  <a:pt x="453136" y="5470720"/>
                  <a:pt x="449731" y="5472678"/>
                  <a:pt x="445606" y="5473465"/>
                </a:cubicBezTo>
                <a:lnTo>
                  <a:pt x="438799" y="5473893"/>
                </a:lnTo>
                <a:cubicBezTo>
                  <a:pt x="417222" y="5482183"/>
                  <a:pt x="343312" y="5513407"/>
                  <a:pt x="316138" y="5523213"/>
                </a:cubicBezTo>
                <a:cubicBezTo>
                  <a:pt x="298481" y="5517132"/>
                  <a:pt x="286556" y="5522972"/>
                  <a:pt x="275748" y="5532726"/>
                </a:cubicBezTo>
                <a:cubicBezTo>
                  <a:pt x="238274" y="5535784"/>
                  <a:pt x="207076" y="5552679"/>
                  <a:pt x="166496" y="5563424"/>
                </a:cubicBezTo>
                <a:lnTo>
                  <a:pt x="0" y="5629888"/>
                </a:lnTo>
                <a:close/>
              </a:path>
            </a:pathLst>
          </a:custGeom>
        </p:spPr>
      </p:pic>
    </p:spTree>
    <p:extLst>
      <p:ext uri="{BB962C8B-B14F-4D97-AF65-F5344CB8AC3E}">
        <p14:creationId xmlns:p14="http://schemas.microsoft.com/office/powerpoint/2010/main" val="2536842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el 2">
            <a:extLst>
              <a:ext uri="{FF2B5EF4-FFF2-40B4-BE49-F238E27FC236}">
                <a16:creationId xmlns:a16="http://schemas.microsoft.com/office/drawing/2014/main" id="{EDC72A9D-3108-796C-34AA-151F5EC544A0}"/>
              </a:ext>
            </a:extLst>
          </p:cNvPr>
          <p:cNvSpPr>
            <a:spLocks noGrp="1"/>
          </p:cNvSpPr>
          <p:nvPr>
            <p:ph type="title"/>
          </p:nvPr>
        </p:nvSpPr>
        <p:spPr>
          <a:xfrm>
            <a:off x="838201" y="365125"/>
            <a:ext cx="5387966" cy="1807305"/>
          </a:xfrm>
        </p:spPr>
        <p:txBody>
          <a:bodyPr>
            <a:normAutofit/>
          </a:bodyPr>
          <a:lstStyle/>
          <a:p>
            <a:r>
              <a:rPr lang="de-DE" dirty="0">
                <a:latin typeface="Algerian" panose="04020705040A02060702" pitchFamily="82" charset="0"/>
              </a:rPr>
              <a:t>HINTERGESCHICHTE</a:t>
            </a:r>
          </a:p>
        </p:txBody>
      </p:sp>
      <p:sp>
        <p:nvSpPr>
          <p:cNvPr id="10" name="Content Placeholder 9">
            <a:extLst>
              <a:ext uri="{FF2B5EF4-FFF2-40B4-BE49-F238E27FC236}">
                <a16:creationId xmlns:a16="http://schemas.microsoft.com/office/drawing/2014/main" id="{61523F4F-2C97-18AB-6766-2EFA8FF79FED}"/>
              </a:ext>
            </a:extLst>
          </p:cNvPr>
          <p:cNvSpPr>
            <a:spLocks noGrp="1"/>
          </p:cNvSpPr>
          <p:nvPr>
            <p:ph idx="1"/>
          </p:nvPr>
        </p:nvSpPr>
        <p:spPr>
          <a:xfrm>
            <a:off x="900042" y="2172430"/>
            <a:ext cx="4879656" cy="3771170"/>
          </a:xfrm>
        </p:spPr>
        <p:txBody>
          <a:bodyPr>
            <a:normAutofit/>
          </a:bodyPr>
          <a:lstStyle/>
          <a:p>
            <a:pPr marL="0" indent="0">
              <a:buNone/>
            </a:pPr>
            <a:r>
              <a:rPr lang="de-DE" sz="1600" dirty="0"/>
              <a:t>Nach dem </a:t>
            </a:r>
            <a:r>
              <a:rPr lang="de-DE" sz="1600" b="1" i="1" dirty="0"/>
              <a:t>Universitätsabschluss</a:t>
            </a:r>
            <a:r>
              <a:rPr lang="de-DE" sz="1600" dirty="0"/>
              <a:t> beginnt die Hauptfigur ihren </a:t>
            </a:r>
            <a:r>
              <a:rPr lang="de-DE" sz="1600" b="1" i="1" dirty="0"/>
              <a:t>ersten Job </a:t>
            </a:r>
            <a:r>
              <a:rPr lang="de-DE" sz="1600" dirty="0"/>
              <a:t>als </a:t>
            </a:r>
            <a:r>
              <a:rPr lang="de-DE" sz="1600" b="1" i="1" dirty="0"/>
              <a:t>Archäologe*in </a:t>
            </a:r>
            <a:r>
              <a:rPr lang="de-DE" sz="1600" dirty="0"/>
              <a:t>und reist mit dem besten Freund </a:t>
            </a:r>
            <a:r>
              <a:rPr lang="de-DE" sz="1600" b="1" i="1" dirty="0"/>
              <a:t>Andre</a:t>
            </a:r>
            <a:r>
              <a:rPr lang="de-DE" sz="1600" dirty="0"/>
              <a:t> nach </a:t>
            </a:r>
            <a:r>
              <a:rPr lang="de-DE" sz="1600" b="1" i="1" dirty="0"/>
              <a:t>Ägypten</a:t>
            </a:r>
            <a:r>
              <a:rPr lang="de-DE" sz="1600" dirty="0"/>
              <a:t>. Dort stellen sie ein kleines </a:t>
            </a:r>
            <a:r>
              <a:rPr lang="de-DE" sz="1600" b="1" i="1" dirty="0"/>
              <a:t>Expeditionsteam</a:t>
            </a:r>
            <a:r>
              <a:rPr lang="de-DE" sz="1600" dirty="0"/>
              <a:t> zusammen: die Reiseführerin </a:t>
            </a:r>
            <a:r>
              <a:rPr lang="de-DE" sz="1600" b="1" i="1" dirty="0"/>
              <a:t>Monica</a:t>
            </a:r>
            <a:r>
              <a:rPr lang="de-DE" sz="1600" dirty="0"/>
              <a:t> und den ehemaligen Soldaten </a:t>
            </a:r>
            <a:r>
              <a:rPr lang="de-DE" sz="1600" b="1" i="1" dirty="0"/>
              <a:t>Greg</a:t>
            </a:r>
            <a:r>
              <a:rPr lang="de-DE" sz="1600" dirty="0"/>
              <a:t>.</a:t>
            </a:r>
          </a:p>
          <a:p>
            <a:pPr marL="0" indent="0">
              <a:buNone/>
            </a:pPr>
            <a:endParaRPr lang="de-DE" sz="1600" dirty="0"/>
          </a:p>
          <a:p>
            <a:pPr marL="0" indent="0">
              <a:buNone/>
            </a:pPr>
            <a:r>
              <a:rPr lang="de-DE" sz="1600" dirty="0"/>
              <a:t>Bei ihrer </a:t>
            </a:r>
            <a:r>
              <a:rPr lang="de-DE" sz="1600" b="1" i="1" dirty="0"/>
              <a:t>ersten Expedition </a:t>
            </a:r>
            <a:r>
              <a:rPr lang="de-DE" sz="1600" dirty="0"/>
              <a:t>entdecken sie in einer </a:t>
            </a:r>
            <a:r>
              <a:rPr lang="de-DE" sz="1600" b="1" i="1" dirty="0"/>
              <a:t>Pyramide</a:t>
            </a:r>
            <a:r>
              <a:rPr lang="de-DE" sz="1600" dirty="0"/>
              <a:t> einen </a:t>
            </a:r>
            <a:r>
              <a:rPr lang="de-DE" sz="1600" b="1" i="1" dirty="0"/>
              <a:t>geheimen Korridor </a:t>
            </a:r>
            <a:r>
              <a:rPr lang="de-DE" sz="1600" dirty="0"/>
              <a:t>mit </a:t>
            </a:r>
            <a:r>
              <a:rPr lang="de-DE" sz="1600" b="1" i="1" dirty="0"/>
              <a:t>Funden</a:t>
            </a:r>
            <a:r>
              <a:rPr lang="de-DE" sz="1600" dirty="0"/>
              <a:t>, die niemals für Menschen bestimmt waren. Um wieder an die Oberfläche zu gelangen, muss das </a:t>
            </a:r>
            <a:r>
              <a:rPr lang="de-DE" sz="1600" b="1" i="1" dirty="0"/>
              <a:t>Team gefährliche</a:t>
            </a:r>
            <a:r>
              <a:rPr lang="de-DE" sz="1600" dirty="0"/>
              <a:t> </a:t>
            </a:r>
            <a:r>
              <a:rPr lang="de-DE" sz="1600" b="1" i="1" dirty="0"/>
              <a:t>Prüfungen</a:t>
            </a:r>
            <a:r>
              <a:rPr lang="de-DE" sz="1600" dirty="0"/>
              <a:t> bestehen – mit </a:t>
            </a:r>
            <a:r>
              <a:rPr lang="de-DE" sz="1600" b="1" dirty="0"/>
              <a:t>Folgen</a:t>
            </a:r>
            <a:r>
              <a:rPr lang="de-DE" sz="1600" dirty="0"/>
              <a:t> für </a:t>
            </a:r>
            <a:r>
              <a:rPr lang="de-DE" sz="1600" b="1" i="1" dirty="0"/>
              <a:t>Leben</a:t>
            </a:r>
            <a:r>
              <a:rPr lang="de-DE" sz="1600" dirty="0"/>
              <a:t>, </a:t>
            </a:r>
            <a:r>
              <a:rPr lang="de-DE" sz="1600" b="1" i="1" dirty="0"/>
              <a:t>Tod</a:t>
            </a:r>
            <a:r>
              <a:rPr lang="de-DE" sz="1600" dirty="0"/>
              <a:t> und den </a:t>
            </a:r>
            <a:r>
              <a:rPr lang="de-DE" sz="1600" b="1" i="1" dirty="0"/>
              <a:t>Schatz</a:t>
            </a:r>
            <a:r>
              <a:rPr lang="de-DE" sz="1600" dirty="0"/>
              <a:t>.</a:t>
            </a:r>
          </a:p>
        </p:txBody>
      </p:sp>
      <p:pic>
        <p:nvPicPr>
          <p:cNvPr id="6" name="Inhaltsplatzhalter 5" descr="Ein Bild, das draußen, Himmel, See, Wasser enthält.&#10;&#10;KI-generierte Inhalte können fehlerhaft sein.">
            <a:extLst>
              <a:ext uri="{FF2B5EF4-FFF2-40B4-BE49-F238E27FC236}">
                <a16:creationId xmlns:a16="http://schemas.microsoft.com/office/drawing/2014/main" id="{7CBF1D2F-070C-C823-13E7-60A586D10EDC}"/>
              </a:ext>
            </a:extLst>
          </p:cNvPr>
          <p:cNvPicPr>
            <a:picLocks noChangeAspect="1"/>
          </p:cNvPicPr>
          <p:nvPr/>
        </p:nvPicPr>
        <p:blipFill>
          <a:blip r:embed="rId3">
            <a:extLst>
              <a:ext uri="{28A0092B-C50C-407E-A947-70E740481C1C}">
                <a14:useLocalDpi xmlns:a14="http://schemas.microsoft.com/office/drawing/2010/main" val="0"/>
              </a:ext>
            </a:extLst>
          </a:blip>
          <a:srcRect t="6839" r="2" b="2"/>
          <a:stretch>
            <a:fillRect/>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41644765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Grafik 10" descr="Ein Bild, das Dreieck, Design, Kreativität enthält.&#10;&#10;KI-generierte Inhalte können fehlerhaft sein.">
            <a:extLst>
              <a:ext uri="{FF2B5EF4-FFF2-40B4-BE49-F238E27FC236}">
                <a16:creationId xmlns:a16="http://schemas.microsoft.com/office/drawing/2014/main" id="{B18A2535-4397-2004-7DEB-A75D6D3B9ED1}"/>
              </a:ext>
            </a:extLst>
          </p:cNvPr>
          <p:cNvPicPr>
            <a:picLocks noChangeAspect="1"/>
          </p:cNvPicPr>
          <p:nvPr/>
        </p:nvPicPr>
        <p:blipFill>
          <a:blip r:embed="rId3">
            <a:alphaModFix amt="50000"/>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tretch>
            <a:fillRect/>
          </a:stretch>
        </p:blipFill>
        <p:spPr>
          <a:xfrm>
            <a:off x="-791686" y="1690688"/>
            <a:ext cx="13415733" cy="6494477"/>
          </a:xfrm>
          <a:prstGeom prst="rect">
            <a:avLst/>
          </a:prstGeom>
        </p:spPr>
      </p:pic>
      <p:sp>
        <p:nvSpPr>
          <p:cNvPr id="2" name="Titel 1">
            <a:extLst>
              <a:ext uri="{FF2B5EF4-FFF2-40B4-BE49-F238E27FC236}">
                <a16:creationId xmlns:a16="http://schemas.microsoft.com/office/drawing/2014/main" id="{514232D2-301D-6293-F6A2-3000B295DE13}"/>
              </a:ext>
            </a:extLst>
          </p:cNvPr>
          <p:cNvSpPr>
            <a:spLocks noGrp="1"/>
          </p:cNvSpPr>
          <p:nvPr>
            <p:ph type="title"/>
          </p:nvPr>
        </p:nvSpPr>
        <p:spPr/>
        <p:txBody>
          <a:bodyPr/>
          <a:lstStyle/>
          <a:p>
            <a:r>
              <a:rPr lang="de-DE" dirty="0">
                <a:latin typeface="Algerian" panose="04020705040A02060702" pitchFamily="82" charset="0"/>
              </a:rPr>
              <a:t>EXPEDITIONS-TEAM</a:t>
            </a:r>
          </a:p>
        </p:txBody>
      </p:sp>
      <p:sp>
        <p:nvSpPr>
          <p:cNvPr id="3" name="Textplatzhalter 2">
            <a:extLst>
              <a:ext uri="{FF2B5EF4-FFF2-40B4-BE49-F238E27FC236}">
                <a16:creationId xmlns:a16="http://schemas.microsoft.com/office/drawing/2014/main" id="{9CFE9E54-592A-3157-4A50-55BCF3A26AE5}"/>
              </a:ext>
            </a:extLst>
          </p:cNvPr>
          <p:cNvSpPr>
            <a:spLocks noGrp="1"/>
          </p:cNvSpPr>
          <p:nvPr>
            <p:ph type="body" idx="1"/>
          </p:nvPr>
        </p:nvSpPr>
        <p:spPr>
          <a:xfrm>
            <a:off x="1253215" y="1622365"/>
            <a:ext cx="2868055" cy="823912"/>
          </a:xfrm>
        </p:spPr>
        <p:txBody>
          <a:bodyPr>
            <a:normAutofit/>
          </a:bodyPr>
          <a:lstStyle/>
          <a:p>
            <a:pPr algn="ctr"/>
            <a:r>
              <a:rPr lang="de-DE" sz="2800" dirty="0"/>
              <a:t>Andre</a:t>
            </a:r>
          </a:p>
        </p:txBody>
      </p:sp>
      <p:sp>
        <p:nvSpPr>
          <p:cNvPr id="4" name="Inhaltsplatzhalter 3">
            <a:extLst>
              <a:ext uri="{FF2B5EF4-FFF2-40B4-BE49-F238E27FC236}">
                <a16:creationId xmlns:a16="http://schemas.microsoft.com/office/drawing/2014/main" id="{D3D266F7-A9FD-6F8C-5334-3BED4A78604A}"/>
              </a:ext>
            </a:extLst>
          </p:cNvPr>
          <p:cNvSpPr>
            <a:spLocks noGrp="1"/>
          </p:cNvSpPr>
          <p:nvPr>
            <p:ph sz="half" idx="2"/>
          </p:nvPr>
        </p:nvSpPr>
        <p:spPr>
          <a:xfrm>
            <a:off x="1253216" y="5094782"/>
            <a:ext cx="2868054" cy="1036082"/>
          </a:xfrm>
        </p:spPr>
        <p:txBody>
          <a:bodyPr>
            <a:normAutofit lnSpcReduction="10000"/>
          </a:bodyPr>
          <a:lstStyle/>
          <a:p>
            <a:pPr marL="0" indent="0" algn="ctr">
              <a:buNone/>
            </a:pPr>
            <a:r>
              <a:rPr lang="de-DE" sz="2400" b="1" dirty="0"/>
              <a:t>Archäologe</a:t>
            </a:r>
          </a:p>
          <a:p>
            <a:pPr marL="0" indent="0" algn="ctr">
              <a:buNone/>
            </a:pPr>
            <a:r>
              <a:rPr lang="de-DE" sz="2000" dirty="0"/>
              <a:t>Schlau aber Materialist</a:t>
            </a:r>
          </a:p>
        </p:txBody>
      </p:sp>
      <p:sp>
        <p:nvSpPr>
          <p:cNvPr id="5" name="Textplatzhalter 4">
            <a:extLst>
              <a:ext uri="{FF2B5EF4-FFF2-40B4-BE49-F238E27FC236}">
                <a16:creationId xmlns:a16="http://schemas.microsoft.com/office/drawing/2014/main" id="{BB16C589-9C7E-3EFB-4443-8DB25DE277DE}"/>
              </a:ext>
            </a:extLst>
          </p:cNvPr>
          <p:cNvSpPr>
            <a:spLocks noGrp="1"/>
          </p:cNvSpPr>
          <p:nvPr>
            <p:ph type="body" sz="quarter" idx="3"/>
          </p:nvPr>
        </p:nvSpPr>
        <p:spPr>
          <a:xfrm>
            <a:off x="4661973" y="1631890"/>
            <a:ext cx="2868054" cy="823912"/>
          </a:xfrm>
        </p:spPr>
        <p:txBody>
          <a:bodyPr>
            <a:normAutofit/>
          </a:bodyPr>
          <a:lstStyle/>
          <a:p>
            <a:pPr algn="ctr"/>
            <a:r>
              <a:rPr lang="de-DE" sz="2800" dirty="0"/>
              <a:t>Monica</a:t>
            </a:r>
          </a:p>
        </p:txBody>
      </p:sp>
      <p:sp>
        <p:nvSpPr>
          <p:cNvPr id="6" name="Inhaltsplatzhalter 5">
            <a:extLst>
              <a:ext uri="{FF2B5EF4-FFF2-40B4-BE49-F238E27FC236}">
                <a16:creationId xmlns:a16="http://schemas.microsoft.com/office/drawing/2014/main" id="{00AD07E7-440B-25EC-241D-E7099843D3CB}"/>
              </a:ext>
            </a:extLst>
          </p:cNvPr>
          <p:cNvSpPr>
            <a:spLocks noGrp="1"/>
          </p:cNvSpPr>
          <p:nvPr>
            <p:ph sz="quarter" idx="4"/>
          </p:nvPr>
        </p:nvSpPr>
        <p:spPr>
          <a:xfrm>
            <a:off x="4661973" y="5093672"/>
            <a:ext cx="2868054" cy="1046717"/>
          </a:xfrm>
        </p:spPr>
        <p:txBody>
          <a:bodyPr>
            <a:normAutofit lnSpcReduction="10000"/>
          </a:bodyPr>
          <a:lstStyle/>
          <a:p>
            <a:pPr marL="0" indent="0" algn="ctr">
              <a:buNone/>
            </a:pPr>
            <a:r>
              <a:rPr lang="de-DE" sz="2400" b="1" dirty="0"/>
              <a:t>Reiseführerin</a:t>
            </a:r>
          </a:p>
          <a:p>
            <a:pPr marL="0" indent="0" algn="ctr">
              <a:buNone/>
            </a:pPr>
            <a:r>
              <a:rPr lang="de-DE" sz="2000" dirty="0"/>
              <a:t>Weltgewandt aber Übervorsichtig</a:t>
            </a:r>
          </a:p>
        </p:txBody>
      </p:sp>
      <p:sp>
        <p:nvSpPr>
          <p:cNvPr id="7" name="Inhaltsplatzhalter 5">
            <a:extLst>
              <a:ext uri="{FF2B5EF4-FFF2-40B4-BE49-F238E27FC236}">
                <a16:creationId xmlns:a16="http://schemas.microsoft.com/office/drawing/2014/main" id="{76E2B05F-39BB-C3C1-54EE-E60BFFF5A763}"/>
              </a:ext>
            </a:extLst>
          </p:cNvPr>
          <p:cNvSpPr txBox="1">
            <a:spLocks/>
          </p:cNvSpPr>
          <p:nvPr/>
        </p:nvSpPr>
        <p:spPr>
          <a:xfrm>
            <a:off x="8065302" y="5089464"/>
            <a:ext cx="2868054" cy="1041400"/>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de-DE" sz="2400" b="1" dirty="0"/>
              <a:t>Ehemalige Soldat</a:t>
            </a:r>
          </a:p>
          <a:p>
            <a:pPr marL="0" indent="0" algn="ctr">
              <a:buNone/>
            </a:pPr>
            <a:r>
              <a:rPr lang="de-DE" sz="2000" dirty="0"/>
              <a:t>Geschickt aber Hyperaktiv</a:t>
            </a:r>
          </a:p>
        </p:txBody>
      </p:sp>
      <p:sp>
        <p:nvSpPr>
          <p:cNvPr id="8" name="Textplatzhalter 4">
            <a:extLst>
              <a:ext uri="{FF2B5EF4-FFF2-40B4-BE49-F238E27FC236}">
                <a16:creationId xmlns:a16="http://schemas.microsoft.com/office/drawing/2014/main" id="{2C47BC63-E171-D825-4DD3-7A5850DFF25C}"/>
              </a:ext>
            </a:extLst>
          </p:cNvPr>
          <p:cNvSpPr txBox="1">
            <a:spLocks/>
          </p:cNvSpPr>
          <p:nvPr/>
        </p:nvSpPr>
        <p:spPr>
          <a:xfrm>
            <a:off x="8061953" y="1631890"/>
            <a:ext cx="2868054" cy="823912"/>
          </a:xfrm>
          <a:prstGeom prst="rect">
            <a:avLst/>
          </a:prstGeom>
        </p:spPr>
        <p:txBody>
          <a:bodyPr vert="horz" lIns="91440" tIns="45720" rIns="91440" bIns="45720" rtlCol="0" anchor="b">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de-DE" sz="2800" dirty="0"/>
              <a:t>Greg</a:t>
            </a:r>
          </a:p>
        </p:txBody>
      </p:sp>
      <p:pic>
        <p:nvPicPr>
          <p:cNvPr id="10" name="Grafik 9" descr="Ein Bild, das Cartoon, Hut, Darstellung, Animierter Cartoon enthält.&#10;&#10;KI-generierte Inhalte können fehlerhaft sein.">
            <a:extLst>
              <a:ext uri="{FF2B5EF4-FFF2-40B4-BE49-F238E27FC236}">
                <a16:creationId xmlns:a16="http://schemas.microsoft.com/office/drawing/2014/main" id="{C8EF00E7-7788-0668-49F1-923A1964689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04385" y="2678914"/>
            <a:ext cx="2183230" cy="2183230"/>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Grafik 11" descr="Ein Bild, das Zeichnung, Entwurf, Darstellung, Clipart enthält.&#10;&#10;KI-generierte Inhalte können fehlerhaft sein.">
            <a:extLst>
              <a:ext uri="{FF2B5EF4-FFF2-40B4-BE49-F238E27FC236}">
                <a16:creationId xmlns:a16="http://schemas.microsoft.com/office/drawing/2014/main" id="{F2EE561F-6156-1B6F-E889-C8C07200334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95627" y="2678914"/>
            <a:ext cx="2183230" cy="2183230"/>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Grafik 13" descr="Ein Bild, das Zeichnung, Darstellung, Entwurf, Clipart enthält.&#10;&#10;KI-generierte Inhalte können fehlerhaft sein.">
            <a:extLst>
              <a:ext uri="{FF2B5EF4-FFF2-40B4-BE49-F238E27FC236}">
                <a16:creationId xmlns:a16="http://schemas.microsoft.com/office/drawing/2014/main" id="{0AC278DC-5A79-A0F4-E020-53E139A280E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404365" y="2678914"/>
            <a:ext cx="2183230" cy="2183230"/>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7000793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A401C87-FE03-F2B1-8834-BBE6EF8E67B8}"/>
            </a:ext>
          </a:extLst>
        </p:cNvPr>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1C9CA4B6-664E-B08B-2052-EC25ED82B7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182B8745-EB6E-86CF-0532-A8659E2B36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80681"/>
            <a:ext cx="12192000" cy="2777318"/>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A20292F-4E6D-0108-994D-4E051EF65A3A}"/>
              </a:ext>
            </a:extLst>
          </p:cNvPr>
          <p:cNvSpPr>
            <a:spLocks noGrp="1"/>
          </p:cNvSpPr>
          <p:nvPr>
            <p:ph type="title"/>
          </p:nvPr>
        </p:nvSpPr>
        <p:spPr>
          <a:xfrm>
            <a:off x="1255060" y="5279511"/>
            <a:ext cx="9681882" cy="739880"/>
          </a:xfrm>
        </p:spPr>
        <p:txBody>
          <a:bodyPr vert="horz" lIns="91440" tIns="45720" rIns="91440" bIns="45720" rtlCol="0" anchor="b">
            <a:normAutofit/>
          </a:bodyPr>
          <a:lstStyle/>
          <a:p>
            <a:pPr algn="ctr"/>
            <a:r>
              <a:rPr lang="en-US" b="1" noProof="0" dirty="0">
                <a:solidFill>
                  <a:schemeClr val="tx1">
                    <a:lumMod val="85000"/>
                    <a:lumOff val="15000"/>
                  </a:schemeClr>
                </a:solidFill>
                <a:latin typeface="Algerian" panose="04020705040A02060702" pitchFamily="82" charset="0"/>
              </a:rPr>
              <a:t>MECHANIKEN</a:t>
            </a:r>
          </a:p>
        </p:txBody>
      </p:sp>
      <p:pic>
        <p:nvPicPr>
          <p:cNvPr id="4" name="Grafik 3">
            <a:extLst>
              <a:ext uri="{FF2B5EF4-FFF2-40B4-BE49-F238E27FC236}">
                <a16:creationId xmlns:a16="http://schemas.microsoft.com/office/drawing/2014/main" id="{CA568836-9B48-57BD-9308-23687134569A}"/>
              </a:ext>
            </a:extLst>
          </p:cNvPr>
          <p:cNvPicPr>
            <a:picLocks noChangeAspect="1"/>
          </p:cNvPicPr>
          <p:nvPr/>
        </p:nvPicPr>
        <p:blipFill>
          <a:blip r:embed="rId3">
            <a:extLst>
              <a:ext uri="{28A0092B-C50C-407E-A947-70E740481C1C}">
                <a14:useLocalDpi xmlns:a14="http://schemas.microsoft.com/office/drawing/2010/main" val="0"/>
              </a:ext>
            </a:extLst>
          </a:blip>
          <a:srcRect l="656" t="5114" r="656" b="21298"/>
          <a:stretch>
            <a:fillRect/>
          </a:stretch>
        </p:blipFill>
        <p:spPr>
          <a:xfrm>
            <a:off x="20" y="10"/>
            <a:ext cx="12191979" cy="5886523"/>
          </a:xfrm>
          <a:custGeom>
            <a:avLst/>
            <a:gdLst/>
            <a:ahLst/>
            <a:cxnLst/>
            <a:rect l="l" t="t" r="r" b="b"/>
            <a:pathLst>
              <a:path w="12191999" h="5886533">
                <a:moveTo>
                  <a:pt x="4721173" y="4907914"/>
                </a:moveTo>
                <a:lnTo>
                  <a:pt x="4722109" y="4908125"/>
                </a:lnTo>
                <a:cubicBezTo>
                  <a:pt x="4721143" y="4908767"/>
                  <a:pt x="4718263" y="4909373"/>
                  <a:pt x="4717199" y="4909396"/>
                </a:cubicBezTo>
                <a:close/>
                <a:moveTo>
                  <a:pt x="0" y="0"/>
                </a:moveTo>
                <a:lnTo>
                  <a:pt x="12191999" y="0"/>
                </a:lnTo>
                <a:lnTo>
                  <a:pt x="12191999" y="5751311"/>
                </a:lnTo>
                <a:lnTo>
                  <a:pt x="12140860" y="5770509"/>
                </a:lnTo>
                <a:cubicBezTo>
                  <a:pt x="12126656" y="5772723"/>
                  <a:pt x="12093589" y="5827925"/>
                  <a:pt x="12080161" y="5826358"/>
                </a:cubicBezTo>
                <a:cubicBezTo>
                  <a:pt x="11978188" y="5850511"/>
                  <a:pt x="11967361" y="5873564"/>
                  <a:pt x="11917885" y="5861578"/>
                </a:cubicBezTo>
                <a:cubicBezTo>
                  <a:pt x="11872779" y="5859863"/>
                  <a:pt x="11928861" y="5896778"/>
                  <a:pt x="11894610" y="5883738"/>
                </a:cubicBezTo>
                <a:cubicBezTo>
                  <a:pt x="11860359" y="5870698"/>
                  <a:pt x="11736091" y="5807232"/>
                  <a:pt x="11712379" y="5783337"/>
                </a:cubicBezTo>
                <a:cubicBezTo>
                  <a:pt x="11688667" y="5759442"/>
                  <a:pt x="11627912" y="5782933"/>
                  <a:pt x="11585366" y="5740371"/>
                </a:cubicBezTo>
                <a:lnTo>
                  <a:pt x="11516470" y="5663679"/>
                </a:lnTo>
                <a:cubicBezTo>
                  <a:pt x="11468274" y="5661847"/>
                  <a:pt x="11507335" y="5626593"/>
                  <a:pt x="11462692" y="5610127"/>
                </a:cubicBezTo>
                <a:cubicBezTo>
                  <a:pt x="11417567" y="5608500"/>
                  <a:pt x="11408021" y="5556613"/>
                  <a:pt x="11369712" y="5548654"/>
                </a:cubicBezTo>
                <a:cubicBezTo>
                  <a:pt x="11354317" y="5554704"/>
                  <a:pt x="11288328" y="5499810"/>
                  <a:pt x="11273969" y="5488986"/>
                </a:cubicBezTo>
                <a:cubicBezTo>
                  <a:pt x="11231913" y="5490378"/>
                  <a:pt x="11221973" y="5480544"/>
                  <a:pt x="11195084" y="5467967"/>
                </a:cubicBezTo>
                <a:cubicBezTo>
                  <a:pt x="11164086" y="5497749"/>
                  <a:pt x="11171649" y="5471790"/>
                  <a:pt x="11143408" y="5468614"/>
                </a:cubicBezTo>
                <a:cubicBezTo>
                  <a:pt x="11125906" y="5464975"/>
                  <a:pt x="11102603" y="5460835"/>
                  <a:pt x="11085935" y="5459365"/>
                </a:cubicBezTo>
                <a:cubicBezTo>
                  <a:pt x="11057493" y="5459661"/>
                  <a:pt x="11029906" y="5441496"/>
                  <a:pt x="11030953" y="5456484"/>
                </a:cubicBezTo>
                <a:cubicBezTo>
                  <a:pt x="11007784" y="5459001"/>
                  <a:pt x="10982005" y="5463178"/>
                  <a:pt x="10951060" y="5461240"/>
                </a:cubicBezTo>
                <a:cubicBezTo>
                  <a:pt x="10885365" y="5424406"/>
                  <a:pt x="10915288" y="5460968"/>
                  <a:pt x="10857721" y="5448157"/>
                </a:cubicBezTo>
                <a:cubicBezTo>
                  <a:pt x="10806646" y="5435790"/>
                  <a:pt x="10707075" y="5402712"/>
                  <a:pt x="10644616" y="5387039"/>
                </a:cubicBezTo>
                <a:cubicBezTo>
                  <a:pt x="10616446" y="5382224"/>
                  <a:pt x="10558603" y="5371613"/>
                  <a:pt x="10519277" y="5366793"/>
                </a:cubicBezTo>
                <a:cubicBezTo>
                  <a:pt x="10495461" y="5368312"/>
                  <a:pt x="10473830" y="5354868"/>
                  <a:pt x="10445981" y="5364735"/>
                </a:cubicBezTo>
                <a:cubicBezTo>
                  <a:pt x="10436536" y="5368773"/>
                  <a:pt x="10409281" y="5367966"/>
                  <a:pt x="10383865" y="5360888"/>
                </a:cubicBezTo>
                <a:cubicBezTo>
                  <a:pt x="10374827" y="5369095"/>
                  <a:pt x="10347864" y="5360432"/>
                  <a:pt x="10336852" y="5360277"/>
                </a:cubicBezTo>
                <a:cubicBezTo>
                  <a:pt x="10323586" y="5366987"/>
                  <a:pt x="10274741" y="5357921"/>
                  <a:pt x="10261098" y="5350526"/>
                </a:cubicBezTo>
                <a:lnTo>
                  <a:pt x="10126497" y="5339011"/>
                </a:lnTo>
                <a:lnTo>
                  <a:pt x="10082166" y="5336916"/>
                </a:lnTo>
                <a:cubicBezTo>
                  <a:pt x="10074567" y="5338985"/>
                  <a:pt x="10046860" y="5337657"/>
                  <a:pt x="10039237" y="5338580"/>
                </a:cubicBezTo>
                <a:cubicBezTo>
                  <a:pt x="9998458" y="5328479"/>
                  <a:pt x="9984394" y="5327989"/>
                  <a:pt x="9960016" y="5323065"/>
                </a:cubicBezTo>
                <a:cubicBezTo>
                  <a:pt x="9918980" y="5322923"/>
                  <a:pt x="9888741" y="5326122"/>
                  <a:pt x="9847789" y="5316297"/>
                </a:cubicBezTo>
                <a:lnTo>
                  <a:pt x="9728306" y="5296090"/>
                </a:lnTo>
                <a:cubicBezTo>
                  <a:pt x="9675056" y="5305676"/>
                  <a:pt x="9602035" y="5297282"/>
                  <a:pt x="9584504" y="5284670"/>
                </a:cubicBezTo>
                <a:cubicBezTo>
                  <a:pt x="9518952" y="5270394"/>
                  <a:pt x="9415429" y="5244268"/>
                  <a:pt x="9343049" y="5238968"/>
                </a:cubicBezTo>
                <a:lnTo>
                  <a:pt x="9231367" y="5187063"/>
                </a:lnTo>
                <a:lnTo>
                  <a:pt x="9194807" y="5176984"/>
                </a:lnTo>
                <a:lnTo>
                  <a:pt x="9189243" y="5167745"/>
                </a:lnTo>
                <a:lnTo>
                  <a:pt x="9151229" y="5156543"/>
                </a:lnTo>
                <a:lnTo>
                  <a:pt x="9150207" y="5157608"/>
                </a:lnTo>
                <a:cubicBezTo>
                  <a:pt x="9147045" y="5159739"/>
                  <a:pt x="9143081" y="5160831"/>
                  <a:pt x="9137315" y="5159777"/>
                </a:cubicBezTo>
                <a:cubicBezTo>
                  <a:pt x="9138862" y="5179261"/>
                  <a:pt x="9130952" y="5165972"/>
                  <a:pt x="9113809" y="5161143"/>
                </a:cubicBezTo>
                <a:cubicBezTo>
                  <a:pt x="9112388" y="5190326"/>
                  <a:pt x="9068114" y="5155892"/>
                  <a:pt x="9053450" y="5169457"/>
                </a:cubicBezTo>
                <a:lnTo>
                  <a:pt x="9005483" y="5166172"/>
                </a:lnTo>
                <a:lnTo>
                  <a:pt x="9005198" y="5166412"/>
                </a:lnTo>
                <a:cubicBezTo>
                  <a:pt x="9003143" y="5166632"/>
                  <a:pt x="9000324" y="5166304"/>
                  <a:pt x="8996229" y="5165201"/>
                </a:cubicBezTo>
                <a:lnTo>
                  <a:pt x="8990391" y="5163140"/>
                </a:lnTo>
                <a:lnTo>
                  <a:pt x="8974334" y="5159914"/>
                </a:lnTo>
                <a:lnTo>
                  <a:pt x="8968008" y="5160614"/>
                </a:lnTo>
                <a:lnTo>
                  <a:pt x="8963045" y="5162839"/>
                </a:lnTo>
                <a:cubicBezTo>
                  <a:pt x="8954690" y="5154888"/>
                  <a:pt x="8955517" y="5145940"/>
                  <a:pt x="8928985" y="5166027"/>
                </a:cubicBezTo>
                <a:cubicBezTo>
                  <a:pt x="8898031" y="5165007"/>
                  <a:pt x="8789300" y="5150352"/>
                  <a:pt x="8752441" y="5146795"/>
                </a:cubicBezTo>
                <a:cubicBezTo>
                  <a:pt x="8719819" y="5136075"/>
                  <a:pt x="8748194" y="5149736"/>
                  <a:pt x="8707844" y="5144694"/>
                </a:cubicBezTo>
                <a:cubicBezTo>
                  <a:pt x="8671606" y="5125159"/>
                  <a:pt x="8639142" y="5141599"/>
                  <a:pt x="8596068" y="5136122"/>
                </a:cubicBezTo>
                <a:lnTo>
                  <a:pt x="8525227" y="5150964"/>
                </a:lnTo>
                <a:lnTo>
                  <a:pt x="8510980" y="5145049"/>
                </a:lnTo>
                <a:lnTo>
                  <a:pt x="8506164" y="5142048"/>
                </a:lnTo>
                <a:cubicBezTo>
                  <a:pt x="8502646" y="5140271"/>
                  <a:pt x="8500045" y="5139460"/>
                  <a:pt x="8497965" y="5139310"/>
                </a:cubicBezTo>
                <a:lnTo>
                  <a:pt x="8497591" y="5139489"/>
                </a:lnTo>
                <a:lnTo>
                  <a:pt x="8490246" y="5136439"/>
                </a:lnTo>
                <a:lnTo>
                  <a:pt x="8367179" y="5122397"/>
                </a:lnTo>
                <a:cubicBezTo>
                  <a:pt x="8362021" y="5120372"/>
                  <a:pt x="8357730" y="5120720"/>
                  <a:pt x="8353796" y="5122203"/>
                </a:cubicBezTo>
                <a:lnTo>
                  <a:pt x="8352369" y="5123043"/>
                </a:lnTo>
                <a:lnTo>
                  <a:pt x="8320101" y="5105625"/>
                </a:lnTo>
                <a:lnTo>
                  <a:pt x="8314429" y="5105299"/>
                </a:lnTo>
                <a:lnTo>
                  <a:pt x="8295170" y="5091404"/>
                </a:lnTo>
                <a:lnTo>
                  <a:pt x="8284273" y="5085581"/>
                </a:lnTo>
                <a:lnTo>
                  <a:pt x="8283146" y="5081138"/>
                </a:lnTo>
                <a:cubicBezTo>
                  <a:pt x="8280842" y="5077893"/>
                  <a:pt x="8276148" y="5075245"/>
                  <a:pt x="8266072" y="5073963"/>
                </a:cubicBezTo>
                <a:lnTo>
                  <a:pt x="8263373" y="5074193"/>
                </a:lnTo>
                <a:lnTo>
                  <a:pt x="8252030" y="5064350"/>
                </a:lnTo>
                <a:cubicBezTo>
                  <a:pt x="8248856" y="5060500"/>
                  <a:pt x="8246644" y="5056218"/>
                  <a:pt x="8245831" y="5051358"/>
                </a:cubicBezTo>
                <a:cubicBezTo>
                  <a:pt x="8181824" y="5054265"/>
                  <a:pt x="8147127" y="5020143"/>
                  <a:pt x="8090268" y="5005197"/>
                </a:cubicBezTo>
                <a:cubicBezTo>
                  <a:pt x="8025464" y="4982055"/>
                  <a:pt x="7967067" y="4960819"/>
                  <a:pt x="7905404" y="4963224"/>
                </a:cubicBezTo>
                <a:cubicBezTo>
                  <a:pt x="7835116" y="4948312"/>
                  <a:pt x="7780962" y="4946081"/>
                  <a:pt x="7718741" y="4937509"/>
                </a:cubicBezTo>
                <a:lnTo>
                  <a:pt x="7614343" y="4940980"/>
                </a:lnTo>
                <a:lnTo>
                  <a:pt x="7527539" y="4935152"/>
                </a:lnTo>
                <a:lnTo>
                  <a:pt x="7519567" y="4932599"/>
                </a:lnTo>
                <a:cubicBezTo>
                  <a:pt x="7513989" y="4931260"/>
                  <a:pt x="7510169" y="4930910"/>
                  <a:pt x="7507408" y="4931264"/>
                </a:cubicBezTo>
                <a:lnTo>
                  <a:pt x="7507036" y="4931591"/>
                </a:lnTo>
                <a:lnTo>
                  <a:pt x="7495791" y="4929639"/>
                </a:lnTo>
                <a:cubicBezTo>
                  <a:pt x="7476982" y="4925521"/>
                  <a:pt x="7422524" y="4942937"/>
                  <a:pt x="7405387" y="4937744"/>
                </a:cubicBezTo>
                <a:cubicBezTo>
                  <a:pt x="7374785" y="4940694"/>
                  <a:pt x="7333986" y="4941799"/>
                  <a:pt x="7312176" y="4947339"/>
                </a:cubicBezTo>
                <a:lnTo>
                  <a:pt x="7310849" y="4948781"/>
                </a:lnTo>
                <a:lnTo>
                  <a:pt x="7218556" y="4923532"/>
                </a:lnTo>
                <a:lnTo>
                  <a:pt x="7201098" y="4918982"/>
                </a:lnTo>
                <a:lnTo>
                  <a:pt x="7197000" y="4913624"/>
                </a:lnTo>
                <a:cubicBezTo>
                  <a:pt x="7192108" y="4910101"/>
                  <a:pt x="7184502" y="4907962"/>
                  <a:pt x="7170804" y="4908976"/>
                </a:cubicBezTo>
                <a:lnTo>
                  <a:pt x="7096984" y="4896748"/>
                </a:lnTo>
                <a:cubicBezTo>
                  <a:pt x="7061144" y="4895770"/>
                  <a:pt x="7050185" y="4894793"/>
                  <a:pt x="7018492" y="4897122"/>
                </a:cubicBezTo>
                <a:cubicBezTo>
                  <a:pt x="6937524" y="4886184"/>
                  <a:pt x="6943641" y="4862018"/>
                  <a:pt x="6904142" y="4867616"/>
                </a:cubicBezTo>
                <a:cubicBezTo>
                  <a:pt x="6871918" y="4872824"/>
                  <a:pt x="6787985" y="4853750"/>
                  <a:pt x="6708218" y="4839661"/>
                </a:cubicBezTo>
                <a:cubicBezTo>
                  <a:pt x="6649102" y="4830206"/>
                  <a:pt x="6628102" y="4816105"/>
                  <a:pt x="6549451" y="4810885"/>
                </a:cubicBezTo>
                <a:cubicBezTo>
                  <a:pt x="6472150" y="4766795"/>
                  <a:pt x="6409692" y="4790518"/>
                  <a:pt x="6317556" y="4764085"/>
                </a:cubicBezTo>
                <a:cubicBezTo>
                  <a:pt x="6297547" y="4748563"/>
                  <a:pt x="6209288" y="4765756"/>
                  <a:pt x="6168670" y="4761998"/>
                </a:cubicBezTo>
                <a:cubicBezTo>
                  <a:pt x="6128052" y="4758240"/>
                  <a:pt x="6090536" y="4744692"/>
                  <a:pt x="6073844" y="4741536"/>
                </a:cubicBezTo>
                <a:lnTo>
                  <a:pt x="6068526" y="4743073"/>
                </a:lnTo>
                <a:lnTo>
                  <a:pt x="6048634" y="4742390"/>
                </a:lnTo>
                <a:lnTo>
                  <a:pt x="6041279" y="4750739"/>
                </a:lnTo>
                <a:lnTo>
                  <a:pt x="6010088" y="4755832"/>
                </a:lnTo>
                <a:cubicBezTo>
                  <a:pt x="5998677" y="4756419"/>
                  <a:pt x="5970124" y="4755506"/>
                  <a:pt x="5957373" y="4752188"/>
                </a:cubicBezTo>
                <a:lnTo>
                  <a:pt x="5758915" y="4736496"/>
                </a:lnTo>
                <a:lnTo>
                  <a:pt x="5626957" y="4735473"/>
                </a:lnTo>
                <a:lnTo>
                  <a:pt x="5470902" y="4749493"/>
                </a:lnTo>
                <a:cubicBezTo>
                  <a:pt x="5478131" y="4762521"/>
                  <a:pt x="5439006" y="4748455"/>
                  <a:pt x="5432757" y="4760746"/>
                </a:cubicBezTo>
                <a:cubicBezTo>
                  <a:pt x="5429365" y="4770778"/>
                  <a:pt x="5391824" y="4775462"/>
                  <a:pt x="5381664" y="4778448"/>
                </a:cubicBezTo>
                <a:lnTo>
                  <a:pt x="5261760" y="4798865"/>
                </a:lnTo>
                <a:cubicBezTo>
                  <a:pt x="5251595" y="4799049"/>
                  <a:pt x="5230547" y="4807359"/>
                  <a:pt x="5222959" y="4809989"/>
                </a:cubicBezTo>
                <a:lnTo>
                  <a:pt x="5174657" y="4812979"/>
                </a:lnTo>
                <a:lnTo>
                  <a:pt x="5156551" y="4820202"/>
                </a:lnTo>
                <a:lnTo>
                  <a:pt x="5142595" y="4823602"/>
                </a:lnTo>
                <a:lnTo>
                  <a:pt x="5139593" y="4825703"/>
                </a:lnTo>
                <a:cubicBezTo>
                  <a:pt x="5133873" y="4829743"/>
                  <a:pt x="5128076" y="4833554"/>
                  <a:pt x="5121656" y="4836556"/>
                </a:cubicBezTo>
                <a:cubicBezTo>
                  <a:pt x="5108317" y="4807937"/>
                  <a:pt x="5064853" y="4857373"/>
                  <a:pt x="5065787" y="4829985"/>
                </a:cubicBezTo>
                <a:cubicBezTo>
                  <a:pt x="5028193" y="4841501"/>
                  <a:pt x="5038944" y="4812412"/>
                  <a:pt x="5011510" y="4846366"/>
                </a:cubicBezTo>
                <a:cubicBezTo>
                  <a:pt x="4937023" y="4845983"/>
                  <a:pt x="4916353" y="4832976"/>
                  <a:pt x="4840437" y="4870383"/>
                </a:cubicBezTo>
                <a:cubicBezTo>
                  <a:pt x="4806739" y="4887025"/>
                  <a:pt x="4784106" y="4898171"/>
                  <a:pt x="4762444" y="4898151"/>
                </a:cubicBezTo>
                <a:cubicBezTo>
                  <a:pt x="4741323" y="4902652"/>
                  <a:pt x="4729481" y="4905474"/>
                  <a:pt x="4723182" y="4907166"/>
                </a:cubicBezTo>
                <a:lnTo>
                  <a:pt x="4721173" y="4907914"/>
                </a:lnTo>
                <a:lnTo>
                  <a:pt x="4715524" y="4906639"/>
                </a:lnTo>
                <a:cubicBezTo>
                  <a:pt x="4680148" y="4913595"/>
                  <a:pt x="4524744" y="4914403"/>
                  <a:pt x="4515810" y="4916541"/>
                </a:cubicBezTo>
                <a:cubicBezTo>
                  <a:pt x="4457819" y="4929653"/>
                  <a:pt x="4462659" y="4930394"/>
                  <a:pt x="4428539" y="4927192"/>
                </a:cubicBezTo>
                <a:cubicBezTo>
                  <a:pt x="4423303" y="4923821"/>
                  <a:pt x="4368974" y="4930115"/>
                  <a:pt x="4362872" y="4928538"/>
                </a:cubicBezTo>
                <a:lnTo>
                  <a:pt x="4316962" y="4921923"/>
                </a:lnTo>
                <a:lnTo>
                  <a:pt x="4315106" y="4923264"/>
                </a:lnTo>
                <a:cubicBezTo>
                  <a:pt x="4306123" y="4926635"/>
                  <a:pt x="4299993" y="4926634"/>
                  <a:pt x="4295140" y="4925143"/>
                </a:cubicBezTo>
                <a:lnTo>
                  <a:pt x="4290059" y="4922226"/>
                </a:lnTo>
                <a:lnTo>
                  <a:pt x="4276138" y="4922472"/>
                </a:lnTo>
                <a:lnTo>
                  <a:pt x="4248113" y="4920148"/>
                </a:lnTo>
                <a:lnTo>
                  <a:pt x="4202046" y="4922943"/>
                </a:lnTo>
                <a:cubicBezTo>
                  <a:pt x="4201945" y="4923363"/>
                  <a:pt x="4201842" y="4923782"/>
                  <a:pt x="4201741" y="4924202"/>
                </a:cubicBezTo>
                <a:cubicBezTo>
                  <a:pt x="4200116" y="4927039"/>
                  <a:pt x="4197140" y="4929158"/>
                  <a:pt x="4191245" y="4929836"/>
                </a:cubicBezTo>
                <a:cubicBezTo>
                  <a:pt x="4204212" y="4947125"/>
                  <a:pt x="4161274" y="4945230"/>
                  <a:pt x="4142742" y="4945701"/>
                </a:cubicBezTo>
                <a:cubicBezTo>
                  <a:pt x="4124717" y="4952767"/>
                  <a:pt x="4099099" y="4966347"/>
                  <a:pt x="4083094" y="4972234"/>
                </a:cubicBezTo>
                <a:lnTo>
                  <a:pt x="4074543" y="4973069"/>
                </a:lnTo>
                <a:cubicBezTo>
                  <a:pt x="4074504" y="4973170"/>
                  <a:pt x="4074463" y="4973269"/>
                  <a:pt x="4074424" y="4973368"/>
                </a:cubicBezTo>
                <a:cubicBezTo>
                  <a:pt x="4072678" y="4974152"/>
                  <a:pt x="4069906" y="4974653"/>
                  <a:pt x="4065507" y="4974812"/>
                </a:cubicBezTo>
                <a:lnTo>
                  <a:pt x="4058951" y="4974594"/>
                </a:lnTo>
                <a:lnTo>
                  <a:pt x="4042361" y="4976215"/>
                </a:lnTo>
                <a:lnTo>
                  <a:pt x="4036993" y="4978649"/>
                </a:lnTo>
                <a:lnTo>
                  <a:pt x="4035360" y="4982316"/>
                </a:lnTo>
                <a:lnTo>
                  <a:pt x="4033775" y="4982081"/>
                </a:lnTo>
                <a:cubicBezTo>
                  <a:pt x="4021424" y="4977217"/>
                  <a:pt x="4016874" y="4968841"/>
                  <a:pt x="4004535" y="4994649"/>
                </a:cubicBezTo>
                <a:cubicBezTo>
                  <a:pt x="3976667" y="4987584"/>
                  <a:pt x="3972977" y="5002913"/>
                  <a:pt x="3936843" y="5012106"/>
                </a:cubicBezTo>
                <a:cubicBezTo>
                  <a:pt x="3920506" y="5004382"/>
                  <a:pt x="3908535" y="5009071"/>
                  <a:pt x="3897272" y="5017761"/>
                </a:cubicBezTo>
                <a:cubicBezTo>
                  <a:pt x="3861092" y="5017265"/>
                  <a:pt x="3829628" y="5031135"/>
                  <a:pt x="3789757" y="5037999"/>
                </a:cubicBezTo>
                <a:cubicBezTo>
                  <a:pt x="3741007" y="5052705"/>
                  <a:pt x="3725129" y="5054682"/>
                  <a:pt x="3682510" y="5061922"/>
                </a:cubicBezTo>
                <a:lnTo>
                  <a:pt x="3610032" y="5094193"/>
                </a:lnTo>
                <a:lnTo>
                  <a:pt x="3603852" y="5092831"/>
                </a:lnTo>
                <a:cubicBezTo>
                  <a:pt x="3599580" y="5092212"/>
                  <a:pt x="3596726" y="5092212"/>
                  <a:pt x="3594733" y="5092667"/>
                </a:cubicBezTo>
                <a:lnTo>
                  <a:pt x="3594498" y="5092936"/>
                </a:lnTo>
                <a:lnTo>
                  <a:pt x="3585975" y="5092246"/>
                </a:lnTo>
                <a:cubicBezTo>
                  <a:pt x="3571623" y="5090455"/>
                  <a:pt x="3549389" y="5104654"/>
                  <a:pt x="3536132" y="5101945"/>
                </a:cubicBezTo>
                <a:cubicBezTo>
                  <a:pt x="3513940" y="5106241"/>
                  <a:pt x="3488622" y="5099976"/>
                  <a:pt x="3473220" y="5105606"/>
                </a:cubicBezTo>
                <a:lnTo>
                  <a:pt x="3400725" y="5117654"/>
                </a:lnTo>
                <a:lnTo>
                  <a:pt x="3375935" y="5106247"/>
                </a:lnTo>
                <a:lnTo>
                  <a:pt x="3348219" y="5109860"/>
                </a:lnTo>
                <a:cubicBezTo>
                  <a:pt x="3337206" y="5110533"/>
                  <a:pt x="3327054" y="5111295"/>
                  <a:pt x="3319639" y="5114795"/>
                </a:cubicBezTo>
                <a:lnTo>
                  <a:pt x="3248529" y="5133347"/>
                </a:lnTo>
                <a:lnTo>
                  <a:pt x="3210308" y="5119794"/>
                </a:lnTo>
                <a:cubicBezTo>
                  <a:pt x="3206088" y="5117870"/>
                  <a:pt x="3200152" y="5117326"/>
                  <a:pt x="3190375" y="5119915"/>
                </a:cubicBezTo>
                <a:lnTo>
                  <a:pt x="3188145" y="5121096"/>
                </a:lnTo>
                <a:cubicBezTo>
                  <a:pt x="3182625" y="5119116"/>
                  <a:pt x="3141856" y="5121682"/>
                  <a:pt x="3108596" y="5122416"/>
                </a:cubicBezTo>
                <a:cubicBezTo>
                  <a:pt x="3055968" y="5124842"/>
                  <a:pt x="3048940" y="5117475"/>
                  <a:pt x="2988584" y="5125502"/>
                </a:cubicBezTo>
                <a:cubicBezTo>
                  <a:pt x="2928853" y="5129690"/>
                  <a:pt x="2917951" y="5124649"/>
                  <a:pt x="2876540" y="5133019"/>
                </a:cubicBezTo>
                <a:lnTo>
                  <a:pt x="2626864" y="5133771"/>
                </a:lnTo>
                <a:cubicBezTo>
                  <a:pt x="2562348" y="5111858"/>
                  <a:pt x="2563422" y="5142456"/>
                  <a:pt x="2491422" y="5135486"/>
                </a:cubicBezTo>
                <a:cubicBezTo>
                  <a:pt x="2433091" y="5200962"/>
                  <a:pt x="2455709" y="5160483"/>
                  <a:pt x="2415617" y="5168715"/>
                </a:cubicBezTo>
                <a:lnTo>
                  <a:pt x="2290098" y="5166151"/>
                </a:lnTo>
                <a:cubicBezTo>
                  <a:pt x="2257057" y="5152522"/>
                  <a:pt x="2202458" y="5187690"/>
                  <a:pt x="2161714" y="5169302"/>
                </a:cubicBezTo>
                <a:cubicBezTo>
                  <a:pt x="2122714" y="5172302"/>
                  <a:pt x="2080450" y="5180350"/>
                  <a:pt x="2056089" y="5184144"/>
                </a:cubicBezTo>
                <a:cubicBezTo>
                  <a:pt x="2019828" y="5191108"/>
                  <a:pt x="1978839" y="5203797"/>
                  <a:pt x="1944153" y="5211084"/>
                </a:cubicBezTo>
                <a:cubicBezTo>
                  <a:pt x="1925867" y="5199079"/>
                  <a:pt x="1896027" y="5224183"/>
                  <a:pt x="1847968" y="5227868"/>
                </a:cubicBezTo>
                <a:cubicBezTo>
                  <a:pt x="1827977" y="5213971"/>
                  <a:pt x="1815570" y="5230544"/>
                  <a:pt x="1777083" y="5212267"/>
                </a:cubicBezTo>
                <a:cubicBezTo>
                  <a:pt x="1775439" y="5214216"/>
                  <a:pt x="1773397" y="5216035"/>
                  <a:pt x="1771025" y="5217668"/>
                </a:cubicBezTo>
                <a:cubicBezTo>
                  <a:pt x="1757251" y="5227146"/>
                  <a:pt x="1735528" y="5228402"/>
                  <a:pt x="1722509" y="5220470"/>
                </a:cubicBezTo>
                <a:cubicBezTo>
                  <a:pt x="1691779" y="5208440"/>
                  <a:pt x="1662321" y="5203305"/>
                  <a:pt x="1633941" y="5200774"/>
                </a:cubicBezTo>
                <a:lnTo>
                  <a:pt x="1586145" y="5210184"/>
                </a:lnTo>
                <a:cubicBezTo>
                  <a:pt x="1567948" y="5215416"/>
                  <a:pt x="1545900" y="5226363"/>
                  <a:pt x="1524748" y="5232173"/>
                </a:cubicBezTo>
                <a:cubicBezTo>
                  <a:pt x="1502586" y="5235395"/>
                  <a:pt x="1478013" y="5230993"/>
                  <a:pt x="1459242" y="5245044"/>
                </a:cubicBezTo>
                <a:cubicBezTo>
                  <a:pt x="1421474" y="5260197"/>
                  <a:pt x="1374524" y="5244220"/>
                  <a:pt x="1349457" y="5280705"/>
                </a:cubicBezTo>
                <a:cubicBezTo>
                  <a:pt x="1273276" y="5302389"/>
                  <a:pt x="1121512" y="5336260"/>
                  <a:pt x="1009212" y="5361227"/>
                </a:cubicBezTo>
                <a:cubicBezTo>
                  <a:pt x="939016" y="5373529"/>
                  <a:pt x="866895" y="5370149"/>
                  <a:pt x="808572" y="5377024"/>
                </a:cubicBezTo>
                <a:cubicBezTo>
                  <a:pt x="802823" y="5374184"/>
                  <a:pt x="726016" y="5397963"/>
                  <a:pt x="719549" y="5396991"/>
                </a:cubicBezTo>
                <a:lnTo>
                  <a:pt x="698795" y="5397657"/>
                </a:lnTo>
                <a:cubicBezTo>
                  <a:pt x="689833" y="5401894"/>
                  <a:pt x="683492" y="5402495"/>
                  <a:pt x="678327" y="5401487"/>
                </a:cubicBezTo>
                <a:lnTo>
                  <a:pt x="672784" y="5399085"/>
                </a:lnTo>
                <a:lnTo>
                  <a:pt x="658406" y="5400696"/>
                </a:lnTo>
                <a:lnTo>
                  <a:pt x="629185" y="5401132"/>
                </a:lnTo>
                <a:lnTo>
                  <a:pt x="624558" y="5403782"/>
                </a:lnTo>
                <a:lnTo>
                  <a:pt x="581798" y="5408438"/>
                </a:lnTo>
                <a:cubicBezTo>
                  <a:pt x="581736" y="5408865"/>
                  <a:pt x="581671" y="5409294"/>
                  <a:pt x="581608" y="5409722"/>
                </a:cubicBezTo>
                <a:cubicBezTo>
                  <a:pt x="580204" y="5412704"/>
                  <a:pt x="577331" y="5415106"/>
                  <a:pt x="571299" y="5416358"/>
                </a:cubicBezTo>
                <a:cubicBezTo>
                  <a:pt x="551623" y="5426267"/>
                  <a:pt x="484499" y="5459654"/>
                  <a:pt x="463549" y="5469173"/>
                </a:cubicBezTo>
                <a:cubicBezTo>
                  <a:pt x="453136" y="5470720"/>
                  <a:pt x="449731" y="5472678"/>
                  <a:pt x="445606" y="5473465"/>
                </a:cubicBezTo>
                <a:lnTo>
                  <a:pt x="438799" y="5473893"/>
                </a:lnTo>
                <a:cubicBezTo>
                  <a:pt x="417222" y="5482183"/>
                  <a:pt x="343312" y="5513407"/>
                  <a:pt x="316138" y="5523213"/>
                </a:cubicBezTo>
                <a:cubicBezTo>
                  <a:pt x="298481" y="5517132"/>
                  <a:pt x="286556" y="5522972"/>
                  <a:pt x="275748" y="5532726"/>
                </a:cubicBezTo>
                <a:cubicBezTo>
                  <a:pt x="238274" y="5535784"/>
                  <a:pt x="207076" y="5552679"/>
                  <a:pt x="166496" y="5563424"/>
                </a:cubicBezTo>
                <a:lnTo>
                  <a:pt x="0" y="5629888"/>
                </a:lnTo>
                <a:close/>
              </a:path>
            </a:pathLst>
          </a:custGeom>
        </p:spPr>
      </p:pic>
    </p:spTree>
    <p:extLst>
      <p:ext uri="{BB962C8B-B14F-4D97-AF65-F5344CB8AC3E}">
        <p14:creationId xmlns:p14="http://schemas.microsoft.com/office/powerpoint/2010/main" val="2696375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4" name="Rectangle 41">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72B61921-BBDE-7D70-B377-6E6A7A801270}"/>
              </a:ext>
            </a:extLst>
          </p:cNvPr>
          <p:cNvSpPr>
            <a:spLocks noGrp="1"/>
          </p:cNvSpPr>
          <p:nvPr>
            <p:ph type="title"/>
          </p:nvPr>
        </p:nvSpPr>
        <p:spPr>
          <a:xfrm>
            <a:off x="838201" y="365125"/>
            <a:ext cx="5251316" cy="1807305"/>
          </a:xfrm>
        </p:spPr>
        <p:txBody>
          <a:bodyPr>
            <a:normAutofit/>
          </a:bodyPr>
          <a:lstStyle/>
          <a:p>
            <a:r>
              <a:rPr lang="de-DE">
                <a:latin typeface="Algerian" panose="04020705040A02060702" pitchFamily="82" charset="0"/>
              </a:rPr>
              <a:t>MECHANIKEN</a:t>
            </a:r>
          </a:p>
        </p:txBody>
      </p:sp>
      <p:sp>
        <p:nvSpPr>
          <p:cNvPr id="3" name="Inhaltsplatzhalter 2">
            <a:extLst>
              <a:ext uri="{FF2B5EF4-FFF2-40B4-BE49-F238E27FC236}">
                <a16:creationId xmlns:a16="http://schemas.microsoft.com/office/drawing/2014/main" id="{9B4744CA-698E-929E-210F-E2AFEDA01386}"/>
              </a:ext>
            </a:extLst>
          </p:cNvPr>
          <p:cNvSpPr>
            <a:spLocks noGrp="1"/>
          </p:cNvSpPr>
          <p:nvPr>
            <p:ph idx="1"/>
          </p:nvPr>
        </p:nvSpPr>
        <p:spPr>
          <a:xfrm>
            <a:off x="838200" y="2333297"/>
            <a:ext cx="4619621" cy="3843666"/>
          </a:xfrm>
        </p:spPr>
        <p:txBody>
          <a:bodyPr>
            <a:normAutofit/>
          </a:bodyPr>
          <a:lstStyle/>
          <a:p>
            <a:r>
              <a:rPr lang="de-DE" sz="2000" b="1" i="1" dirty="0"/>
              <a:t>Dialogen</a:t>
            </a:r>
          </a:p>
          <a:p>
            <a:r>
              <a:rPr lang="de-DE" sz="2000" b="1" i="1" dirty="0"/>
              <a:t>Rätseln</a:t>
            </a:r>
            <a:r>
              <a:rPr lang="de-DE" sz="2000" dirty="0"/>
              <a:t> auslösen</a:t>
            </a:r>
          </a:p>
          <a:p>
            <a:r>
              <a:rPr lang="de-DE" sz="2000" b="1" i="1" dirty="0"/>
              <a:t>Entscheidungen</a:t>
            </a:r>
            <a:r>
              <a:rPr lang="de-DE" sz="2000" b="1" dirty="0"/>
              <a:t> </a:t>
            </a:r>
            <a:r>
              <a:rPr lang="de-DE" sz="2000" dirty="0"/>
              <a:t>treffen</a:t>
            </a:r>
          </a:p>
          <a:p>
            <a:r>
              <a:rPr lang="de-DE" sz="2000" dirty="0"/>
              <a:t>Einblick an </a:t>
            </a:r>
            <a:r>
              <a:rPr lang="de-DE" sz="2000" b="1" i="1" dirty="0"/>
              <a:t>Inventar</a:t>
            </a:r>
          </a:p>
          <a:p>
            <a:r>
              <a:rPr lang="de-DE" sz="2000" dirty="0"/>
              <a:t>Teammitgliedern und Ressourcen </a:t>
            </a:r>
            <a:r>
              <a:rPr lang="de-DE" sz="2000" b="1" i="1" dirty="0"/>
              <a:t>Management</a:t>
            </a:r>
          </a:p>
          <a:p>
            <a:r>
              <a:rPr lang="de-DE" sz="2000" dirty="0"/>
              <a:t>Spannungsaufbau durch </a:t>
            </a:r>
            <a:r>
              <a:rPr lang="de-DE" sz="2000" b="1" i="1" dirty="0"/>
              <a:t>Hintergrund</a:t>
            </a:r>
            <a:r>
              <a:rPr lang="de-DE" sz="2000" b="1" dirty="0"/>
              <a:t> </a:t>
            </a:r>
            <a:r>
              <a:rPr lang="de-DE" sz="2000" dirty="0"/>
              <a:t>und </a:t>
            </a:r>
            <a:r>
              <a:rPr lang="de-DE" sz="2000" b="1" i="1" dirty="0"/>
              <a:t>Sound</a:t>
            </a:r>
          </a:p>
          <a:p>
            <a:r>
              <a:rPr lang="de-DE" sz="2000" b="1" i="1" dirty="0"/>
              <a:t>High Score </a:t>
            </a:r>
            <a:r>
              <a:rPr lang="de-DE" sz="2000" dirty="0"/>
              <a:t>am ende </a:t>
            </a:r>
            <a:endParaRPr lang="de-DE" sz="2000" b="1" i="1" dirty="0"/>
          </a:p>
        </p:txBody>
      </p:sp>
      <p:pic>
        <p:nvPicPr>
          <p:cNvPr id="37" name="Grafik 36" descr="Ein Bild, das Artefakt, Kunst, Geschichte, Altertum enthält.&#10;&#10;KI-generierte Inhalte können fehlerhaft sein.">
            <a:extLst>
              <a:ext uri="{FF2B5EF4-FFF2-40B4-BE49-F238E27FC236}">
                <a16:creationId xmlns:a16="http://schemas.microsoft.com/office/drawing/2014/main" id="{61A3610E-9EEC-919D-C65F-AB9A6271ECA7}"/>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r="10595"/>
          <a:stretch>
            <a:fillRect/>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15009320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Grafik 26" descr="Ein Bild, das Rechteck, Bilderrahmen, Rahmen, Spiegel enthält.&#10;&#10;KI-generierte Inhalte können fehlerhaft sein.">
            <a:extLst>
              <a:ext uri="{FF2B5EF4-FFF2-40B4-BE49-F238E27FC236}">
                <a16:creationId xmlns:a16="http://schemas.microsoft.com/office/drawing/2014/main" id="{ED5299B0-08CD-A015-CE57-568FE399C2E0}"/>
              </a:ext>
            </a:extLst>
          </p:cNvPr>
          <p:cNvPicPr>
            <a:picLocks noChangeAspect="1"/>
          </p:cNvPicPr>
          <p:nvPr/>
        </p:nvPicPr>
        <p:blipFill>
          <a:blip r:embed="rId3">
            <a:alphaModFix amt="35000"/>
            <a:extLst>
              <a:ext uri="{BEBA8EAE-BF5A-486C-A8C5-ECC9F3942E4B}">
                <a14:imgProps xmlns:a14="http://schemas.microsoft.com/office/drawing/2010/main">
                  <a14:imgLayer r:embed="rId4">
                    <a14:imgEffect>
                      <a14:artisticPencilGrayscale/>
                    </a14:imgEffect>
                    <a14:imgEffect>
                      <a14:colorTemperature colorTemp="7200"/>
                    </a14:imgEffect>
                  </a14:imgLayer>
                </a14:imgProps>
              </a:ext>
              <a:ext uri="{28A0092B-C50C-407E-A947-70E740481C1C}">
                <a14:useLocalDpi xmlns:a14="http://schemas.microsoft.com/office/drawing/2010/main" val="0"/>
              </a:ext>
            </a:extLst>
          </a:blip>
          <a:stretch>
            <a:fillRect/>
          </a:stretch>
        </p:blipFill>
        <p:spPr>
          <a:xfrm>
            <a:off x="0" y="3081"/>
            <a:ext cx="12188951" cy="6856319"/>
          </a:xfrm>
          <a:prstGeom prst="rect">
            <a:avLst/>
          </a:prstGeom>
        </p:spPr>
      </p:pic>
      <p:sp>
        <p:nvSpPr>
          <p:cNvPr id="2" name="Titel 1">
            <a:extLst>
              <a:ext uri="{FF2B5EF4-FFF2-40B4-BE49-F238E27FC236}">
                <a16:creationId xmlns:a16="http://schemas.microsoft.com/office/drawing/2014/main" id="{A4042432-4CE4-98EF-CF16-C4660E540005}"/>
              </a:ext>
            </a:extLst>
          </p:cNvPr>
          <p:cNvSpPr>
            <a:spLocks noGrp="1"/>
          </p:cNvSpPr>
          <p:nvPr>
            <p:ph type="title"/>
          </p:nvPr>
        </p:nvSpPr>
        <p:spPr>
          <a:xfrm>
            <a:off x="838200" y="557188"/>
            <a:ext cx="10515600" cy="1133499"/>
          </a:xfrm>
        </p:spPr>
        <p:txBody>
          <a:bodyPr>
            <a:normAutofit/>
          </a:bodyPr>
          <a:lstStyle/>
          <a:p>
            <a:r>
              <a:rPr lang="de-DE" dirty="0">
                <a:latin typeface="Algerian" panose="04020705040A02060702" pitchFamily="82" charset="0"/>
              </a:rPr>
              <a:t>GAME LOOP</a:t>
            </a:r>
          </a:p>
        </p:txBody>
      </p:sp>
      <p:graphicFrame>
        <p:nvGraphicFramePr>
          <p:cNvPr id="7" name="Inhaltsplatzhalter 6">
            <a:extLst>
              <a:ext uri="{FF2B5EF4-FFF2-40B4-BE49-F238E27FC236}">
                <a16:creationId xmlns:a16="http://schemas.microsoft.com/office/drawing/2014/main" id="{F14C1EAE-66A9-99E5-691D-FC47EC742898}"/>
              </a:ext>
            </a:extLst>
          </p:cNvPr>
          <p:cNvGraphicFramePr>
            <a:graphicFrameLocks noGrp="1"/>
          </p:cNvGraphicFramePr>
          <p:nvPr>
            <p:ph idx="1"/>
            <p:extLst>
              <p:ext uri="{D42A27DB-BD31-4B8C-83A1-F6EECF244321}">
                <p14:modId xmlns:p14="http://schemas.microsoft.com/office/powerpoint/2010/main" val="2023559739"/>
              </p:ext>
            </p:extLst>
          </p:nvPr>
        </p:nvGraphicFramePr>
        <p:xfrm>
          <a:off x="838200" y="1828800"/>
          <a:ext cx="10515600" cy="435254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9982442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DF9D9FC-8951-ACD4-351C-1AFBC07B6F87}"/>
            </a:ext>
          </a:extLst>
        </p:cNvPr>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FD09B97F-3AD2-9F45-1743-DDF380D973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8AB0D74B-8D8F-9128-299E-D652239CE1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80681"/>
            <a:ext cx="12192000" cy="2777318"/>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FF58BD02-E1D0-FFA8-0C38-DA3604FB7F6D}"/>
              </a:ext>
            </a:extLst>
          </p:cNvPr>
          <p:cNvSpPr>
            <a:spLocks noGrp="1"/>
          </p:cNvSpPr>
          <p:nvPr>
            <p:ph type="title"/>
          </p:nvPr>
        </p:nvSpPr>
        <p:spPr>
          <a:xfrm>
            <a:off x="1255060" y="5279511"/>
            <a:ext cx="9681882" cy="739880"/>
          </a:xfrm>
        </p:spPr>
        <p:txBody>
          <a:bodyPr vert="horz" lIns="91440" tIns="45720" rIns="91440" bIns="45720" rtlCol="0" anchor="b">
            <a:normAutofit/>
          </a:bodyPr>
          <a:lstStyle/>
          <a:p>
            <a:pPr algn="ctr"/>
            <a:r>
              <a:rPr lang="en-US" b="1" dirty="0">
                <a:solidFill>
                  <a:schemeClr val="tx1">
                    <a:lumMod val="85000"/>
                    <a:lumOff val="15000"/>
                  </a:schemeClr>
                </a:solidFill>
                <a:latin typeface="Algerian" panose="04020705040A02060702" pitchFamily="82" charset="0"/>
              </a:rPr>
              <a:t>VISUALLER INPUT</a:t>
            </a:r>
            <a:endParaRPr lang="en-US" b="1" noProof="0" dirty="0">
              <a:solidFill>
                <a:schemeClr val="tx1">
                  <a:lumMod val="85000"/>
                  <a:lumOff val="15000"/>
                </a:schemeClr>
              </a:solidFill>
              <a:latin typeface="Algerian" panose="04020705040A02060702" pitchFamily="82" charset="0"/>
            </a:endParaRPr>
          </a:p>
        </p:txBody>
      </p:sp>
      <p:pic>
        <p:nvPicPr>
          <p:cNvPr id="4" name="Grafik 3">
            <a:extLst>
              <a:ext uri="{FF2B5EF4-FFF2-40B4-BE49-F238E27FC236}">
                <a16:creationId xmlns:a16="http://schemas.microsoft.com/office/drawing/2014/main" id="{1FB67404-DF28-4774-67C0-6F2E32DAE1C9}"/>
              </a:ext>
            </a:extLst>
          </p:cNvPr>
          <p:cNvPicPr>
            <a:picLocks noChangeAspect="1"/>
          </p:cNvPicPr>
          <p:nvPr/>
        </p:nvPicPr>
        <p:blipFill>
          <a:blip r:embed="rId2">
            <a:extLst>
              <a:ext uri="{28A0092B-C50C-407E-A947-70E740481C1C}">
                <a14:useLocalDpi xmlns:a14="http://schemas.microsoft.com/office/drawing/2010/main" val="0"/>
              </a:ext>
            </a:extLst>
          </a:blip>
          <a:srcRect l="12896" t="22397" r="14467" b="21680"/>
          <a:stretch>
            <a:fillRect/>
          </a:stretch>
        </p:blipFill>
        <p:spPr>
          <a:xfrm>
            <a:off x="0" y="0"/>
            <a:ext cx="12191979" cy="5886523"/>
          </a:xfrm>
          <a:custGeom>
            <a:avLst/>
            <a:gdLst/>
            <a:ahLst/>
            <a:cxnLst/>
            <a:rect l="l" t="t" r="r" b="b"/>
            <a:pathLst>
              <a:path w="12191999" h="5886533">
                <a:moveTo>
                  <a:pt x="4721173" y="4907914"/>
                </a:moveTo>
                <a:lnTo>
                  <a:pt x="4722109" y="4908125"/>
                </a:lnTo>
                <a:cubicBezTo>
                  <a:pt x="4721143" y="4908767"/>
                  <a:pt x="4718263" y="4909373"/>
                  <a:pt x="4717199" y="4909396"/>
                </a:cubicBezTo>
                <a:close/>
                <a:moveTo>
                  <a:pt x="0" y="0"/>
                </a:moveTo>
                <a:lnTo>
                  <a:pt x="12191999" y="0"/>
                </a:lnTo>
                <a:lnTo>
                  <a:pt x="12191999" y="5751311"/>
                </a:lnTo>
                <a:lnTo>
                  <a:pt x="12140860" y="5770509"/>
                </a:lnTo>
                <a:cubicBezTo>
                  <a:pt x="12126656" y="5772723"/>
                  <a:pt x="12093589" y="5827925"/>
                  <a:pt x="12080161" y="5826358"/>
                </a:cubicBezTo>
                <a:cubicBezTo>
                  <a:pt x="11978188" y="5850511"/>
                  <a:pt x="11967361" y="5873564"/>
                  <a:pt x="11917885" y="5861578"/>
                </a:cubicBezTo>
                <a:cubicBezTo>
                  <a:pt x="11872779" y="5859863"/>
                  <a:pt x="11928861" y="5896778"/>
                  <a:pt x="11894610" y="5883738"/>
                </a:cubicBezTo>
                <a:cubicBezTo>
                  <a:pt x="11860359" y="5870698"/>
                  <a:pt x="11736091" y="5807232"/>
                  <a:pt x="11712379" y="5783337"/>
                </a:cubicBezTo>
                <a:cubicBezTo>
                  <a:pt x="11688667" y="5759442"/>
                  <a:pt x="11627912" y="5782933"/>
                  <a:pt x="11585366" y="5740371"/>
                </a:cubicBezTo>
                <a:lnTo>
                  <a:pt x="11516470" y="5663679"/>
                </a:lnTo>
                <a:cubicBezTo>
                  <a:pt x="11468274" y="5661847"/>
                  <a:pt x="11507335" y="5626593"/>
                  <a:pt x="11462692" y="5610127"/>
                </a:cubicBezTo>
                <a:cubicBezTo>
                  <a:pt x="11417567" y="5608500"/>
                  <a:pt x="11408021" y="5556613"/>
                  <a:pt x="11369712" y="5548654"/>
                </a:cubicBezTo>
                <a:cubicBezTo>
                  <a:pt x="11354317" y="5554704"/>
                  <a:pt x="11288328" y="5499810"/>
                  <a:pt x="11273969" y="5488986"/>
                </a:cubicBezTo>
                <a:cubicBezTo>
                  <a:pt x="11231913" y="5490378"/>
                  <a:pt x="11221973" y="5480544"/>
                  <a:pt x="11195084" y="5467967"/>
                </a:cubicBezTo>
                <a:cubicBezTo>
                  <a:pt x="11164086" y="5497749"/>
                  <a:pt x="11171649" y="5471790"/>
                  <a:pt x="11143408" y="5468614"/>
                </a:cubicBezTo>
                <a:cubicBezTo>
                  <a:pt x="11125906" y="5464975"/>
                  <a:pt x="11102603" y="5460835"/>
                  <a:pt x="11085935" y="5459365"/>
                </a:cubicBezTo>
                <a:cubicBezTo>
                  <a:pt x="11057493" y="5459661"/>
                  <a:pt x="11029906" y="5441496"/>
                  <a:pt x="11030953" y="5456484"/>
                </a:cubicBezTo>
                <a:cubicBezTo>
                  <a:pt x="11007784" y="5459001"/>
                  <a:pt x="10982005" y="5463178"/>
                  <a:pt x="10951060" y="5461240"/>
                </a:cubicBezTo>
                <a:cubicBezTo>
                  <a:pt x="10885365" y="5424406"/>
                  <a:pt x="10915288" y="5460968"/>
                  <a:pt x="10857721" y="5448157"/>
                </a:cubicBezTo>
                <a:cubicBezTo>
                  <a:pt x="10806646" y="5435790"/>
                  <a:pt x="10707075" y="5402712"/>
                  <a:pt x="10644616" y="5387039"/>
                </a:cubicBezTo>
                <a:cubicBezTo>
                  <a:pt x="10616446" y="5382224"/>
                  <a:pt x="10558603" y="5371613"/>
                  <a:pt x="10519277" y="5366793"/>
                </a:cubicBezTo>
                <a:cubicBezTo>
                  <a:pt x="10495461" y="5368312"/>
                  <a:pt x="10473830" y="5354868"/>
                  <a:pt x="10445981" y="5364735"/>
                </a:cubicBezTo>
                <a:cubicBezTo>
                  <a:pt x="10436536" y="5368773"/>
                  <a:pt x="10409281" y="5367966"/>
                  <a:pt x="10383865" y="5360888"/>
                </a:cubicBezTo>
                <a:cubicBezTo>
                  <a:pt x="10374827" y="5369095"/>
                  <a:pt x="10347864" y="5360432"/>
                  <a:pt x="10336852" y="5360277"/>
                </a:cubicBezTo>
                <a:cubicBezTo>
                  <a:pt x="10323586" y="5366987"/>
                  <a:pt x="10274741" y="5357921"/>
                  <a:pt x="10261098" y="5350526"/>
                </a:cubicBezTo>
                <a:lnTo>
                  <a:pt x="10126497" y="5339011"/>
                </a:lnTo>
                <a:lnTo>
                  <a:pt x="10082166" y="5336916"/>
                </a:lnTo>
                <a:cubicBezTo>
                  <a:pt x="10074567" y="5338985"/>
                  <a:pt x="10046860" y="5337657"/>
                  <a:pt x="10039237" y="5338580"/>
                </a:cubicBezTo>
                <a:cubicBezTo>
                  <a:pt x="9998458" y="5328479"/>
                  <a:pt x="9984394" y="5327989"/>
                  <a:pt x="9960016" y="5323065"/>
                </a:cubicBezTo>
                <a:cubicBezTo>
                  <a:pt x="9918980" y="5322923"/>
                  <a:pt x="9888741" y="5326122"/>
                  <a:pt x="9847789" y="5316297"/>
                </a:cubicBezTo>
                <a:lnTo>
                  <a:pt x="9728306" y="5296090"/>
                </a:lnTo>
                <a:cubicBezTo>
                  <a:pt x="9675056" y="5305676"/>
                  <a:pt x="9602035" y="5297282"/>
                  <a:pt x="9584504" y="5284670"/>
                </a:cubicBezTo>
                <a:cubicBezTo>
                  <a:pt x="9518952" y="5270394"/>
                  <a:pt x="9415429" y="5244268"/>
                  <a:pt x="9343049" y="5238968"/>
                </a:cubicBezTo>
                <a:lnTo>
                  <a:pt x="9231367" y="5187063"/>
                </a:lnTo>
                <a:lnTo>
                  <a:pt x="9194807" y="5176984"/>
                </a:lnTo>
                <a:lnTo>
                  <a:pt x="9189243" y="5167745"/>
                </a:lnTo>
                <a:lnTo>
                  <a:pt x="9151229" y="5156543"/>
                </a:lnTo>
                <a:lnTo>
                  <a:pt x="9150207" y="5157608"/>
                </a:lnTo>
                <a:cubicBezTo>
                  <a:pt x="9147045" y="5159739"/>
                  <a:pt x="9143081" y="5160831"/>
                  <a:pt x="9137315" y="5159777"/>
                </a:cubicBezTo>
                <a:cubicBezTo>
                  <a:pt x="9138862" y="5179261"/>
                  <a:pt x="9130952" y="5165972"/>
                  <a:pt x="9113809" y="5161143"/>
                </a:cubicBezTo>
                <a:cubicBezTo>
                  <a:pt x="9112388" y="5190326"/>
                  <a:pt x="9068114" y="5155892"/>
                  <a:pt x="9053450" y="5169457"/>
                </a:cubicBezTo>
                <a:lnTo>
                  <a:pt x="9005483" y="5166172"/>
                </a:lnTo>
                <a:lnTo>
                  <a:pt x="9005198" y="5166412"/>
                </a:lnTo>
                <a:cubicBezTo>
                  <a:pt x="9003143" y="5166632"/>
                  <a:pt x="9000324" y="5166304"/>
                  <a:pt x="8996229" y="5165201"/>
                </a:cubicBezTo>
                <a:lnTo>
                  <a:pt x="8990391" y="5163140"/>
                </a:lnTo>
                <a:lnTo>
                  <a:pt x="8974334" y="5159914"/>
                </a:lnTo>
                <a:lnTo>
                  <a:pt x="8968008" y="5160614"/>
                </a:lnTo>
                <a:lnTo>
                  <a:pt x="8963045" y="5162839"/>
                </a:lnTo>
                <a:cubicBezTo>
                  <a:pt x="8954690" y="5154888"/>
                  <a:pt x="8955517" y="5145940"/>
                  <a:pt x="8928985" y="5166027"/>
                </a:cubicBezTo>
                <a:cubicBezTo>
                  <a:pt x="8898031" y="5165007"/>
                  <a:pt x="8789300" y="5150352"/>
                  <a:pt x="8752441" y="5146795"/>
                </a:cubicBezTo>
                <a:cubicBezTo>
                  <a:pt x="8719819" y="5136075"/>
                  <a:pt x="8748194" y="5149736"/>
                  <a:pt x="8707844" y="5144694"/>
                </a:cubicBezTo>
                <a:cubicBezTo>
                  <a:pt x="8671606" y="5125159"/>
                  <a:pt x="8639142" y="5141599"/>
                  <a:pt x="8596068" y="5136122"/>
                </a:cubicBezTo>
                <a:lnTo>
                  <a:pt x="8525227" y="5150964"/>
                </a:lnTo>
                <a:lnTo>
                  <a:pt x="8510980" y="5145049"/>
                </a:lnTo>
                <a:lnTo>
                  <a:pt x="8506164" y="5142048"/>
                </a:lnTo>
                <a:cubicBezTo>
                  <a:pt x="8502646" y="5140271"/>
                  <a:pt x="8500045" y="5139460"/>
                  <a:pt x="8497965" y="5139310"/>
                </a:cubicBezTo>
                <a:lnTo>
                  <a:pt x="8497591" y="5139489"/>
                </a:lnTo>
                <a:lnTo>
                  <a:pt x="8490246" y="5136439"/>
                </a:lnTo>
                <a:lnTo>
                  <a:pt x="8367179" y="5122397"/>
                </a:lnTo>
                <a:cubicBezTo>
                  <a:pt x="8362021" y="5120372"/>
                  <a:pt x="8357730" y="5120720"/>
                  <a:pt x="8353796" y="5122203"/>
                </a:cubicBezTo>
                <a:lnTo>
                  <a:pt x="8352369" y="5123043"/>
                </a:lnTo>
                <a:lnTo>
                  <a:pt x="8320101" y="5105625"/>
                </a:lnTo>
                <a:lnTo>
                  <a:pt x="8314429" y="5105299"/>
                </a:lnTo>
                <a:lnTo>
                  <a:pt x="8295170" y="5091404"/>
                </a:lnTo>
                <a:lnTo>
                  <a:pt x="8284273" y="5085581"/>
                </a:lnTo>
                <a:lnTo>
                  <a:pt x="8283146" y="5081138"/>
                </a:lnTo>
                <a:cubicBezTo>
                  <a:pt x="8280842" y="5077893"/>
                  <a:pt x="8276148" y="5075245"/>
                  <a:pt x="8266072" y="5073963"/>
                </a:cubicBezTo>
                <a:lnTo>
                  <a:pt x="8263373" y="5074193"/>
                </a:lnTo>
                <a:lnTo>
                  <a:pt x="8252030" y="5064350"/>
                </a:lnTo>
                <a:cubicBezTo>
                  <a:pt x="8248856" y="5060500"/>
                  <a:pt x="8246644" y="5056218"/>
                  <a:pt x="8245831" y="5051358"/>
                </a:cubicBezTo>
                <a:cubicBezTo>
                  <a:pt x="8181824" y="5054265"/>
                  <a:pt x="8147127" y="5020143"/>
                  <a:pt x="8090268" y="5005197"/>
                </a:cubicBezTo>
                <a:cubicBezTo>
                  <a:pt x="8025464" y="4982055"/>
                  <a:pt x="7967067" y="4960819"/>
                  <a:pt x="7905404" y="4963224"/>
                </a:cubicBezTo>
                <a:cubicBezTo>
                  <a:pt x="7835116" y="4948312"/>
                  <a:pt x="7780962" y="4946081"/>
                  <a:pt x="7718741" y="4937509"/>
                </a:cubicBezTo>
                <a:lnTo>
                  <a:pt x="7614343" y="4940980"/>
                </a:lnTo>
                <a:lnTo>
                  <a:pt x="7527539" y="4935152"/>
                </a:lnTo>
                <a:lnTo>
                  <a:pt x="7519567" y="4932599"/>
                </a:lnTo>
                <a:cubicBezTo>
                  <a:pt x="7513989" y="4931260"/>
                  <a:pt x="7510169" y="4930910"/>
                  <a:pt x="7507408" y="4931264"/>
                </a:cubicBezTo>
                <a:lnTo>
                  <a:pt x="7507036" y="4931591"/>
                </a:lnTo>
                <a:lnTo>
                  <a:pt x="7495791" y="4929639"/>
                </a:lnTo>
                <a:cubicBezTo>
                  <a:pt x="7476982" y="4925521"/>
                  <a:pt x="7422524" y="4942937"/>
                  <a:pt x="7405387" y="4937744"/>
                </a:cubicBezTo>
                <a:cubicBezTo>
                  <a:pt x="7374785" y="4940694"/>
                  <a:pt x="7333986" y="4941799"/>
                  <a:pt x="7312176" y="4947339"/>
                </a:cubicBezTo>
                <a:lnTo>
                  <a:pt x="7310849" y="4948781"/>
                </a:lnTo>
                <a:lnTo>
                  <a:pt x="7218556" y="4923532"/>
                </a:lnTo>
                <a:lnTo>
                  <a:pt x="7201098" y="4918982"/>
                </a:lnTo>
                <a:lnTo>
                  <a:pt x="7197000" y="4913624"/>
                </a:lnTo>
                <a:cubicBezTo>
                  <a:pt x="7192108" y="4910101"/>
                  <a:pt x="7184502" y="4907962"/>
                  <a:pt x="7170804" y="4908976"/>
                </a:cubicBezTo>
                <a:lnTo>
                  <a:pt x="7096984" y="4896748"/>
                </a:lnTo>
                <a:cubicBezTo>
                  <a:pt x="7061144" y="4895770"/>
                  <a:pt x="7050185" y="4894793"/>
                  <a:pt x="7018492" y="4897122"/>
                </a:cubicBezTo>
                <a:cubicBezTo>
                  <a:pt x="6937524" y="4886184"/>
                  <a:pt x="6943641" y="4862018"/>
                  <a:pt x="6904142" y="4867616"/>
                </a:cubicBezTo>
                <a:cubicBezTo>
                  <a:pt x="6871918" y="4872824"/>
                  <a:pt x="6787985" y="4853750"/>
                  <a:pt x="6708218" y="4839661"/>
                </a:cubicBezTo>
                <a:cubicBezTo>
                  <a:pt x="6649102" y="4830206"/>
                  <a:pt x="6628102" y="4816105"/>
                  <a:pt x="6549451" y="4810885"/>
                </a:cubicBezTo>
                <a:cubicBezTo>
                  <a:pt x="6472150" y="4766795"/>
                  <a:pt x="6409692" y="4790518"/>
                  <a:pt x="6317556" y="4764085"/>
                </a:cubicBezTo>
                <a:cubicBezTo>
                  <a:pt x="6297547" y="4748563"/>
                  <a:pt x="6209288" y="4765756"/>
                  <a:pt x="6168670" y="4761998"/>
                </a:cubicBezTo>
                <a:cubicBezTo>
                  <a:pt x="6128052" y="4758240"/>
                  <a:pt x="6090536" y="4744692"/>
                  <a:pt x="6073844" y="4741536"/>
                </a:cubicBezTo>
                <a:lnTo>
                  <a:pt x="6068526" y="4743073"/>
                </a:lnTo>
                <a:lnTo>
                  <a:pt x="6048634" y="4742390"/>
                </a:lnTo>
                <a:lnTo>
                  <a:pt x="6041279" y="4750739"/>
                </a:lnTo>
                <a:lnTo>
                  <a:pt x="6010088" y="4755832"/>
                </a:lnTo>
                <a:cubicBezTo>
                  <a:pt x="5998677" y="4756419"/>
                  <a:pt x="5970124" y="4755506"/>
                  <a:pt x="5957373" y="4752188"/>
                </a:cubicBezTo>
                <a:lnTo>
                  <a:pt x="5758915" y="4736496"/>
                </a:lnTo>
                <a:lnTo>
                  <a:pt x="5626957" y="4735473"/>
                </a:lnTo>
                <a:lnTo>
                  <a:pt x="5470902" y="4749493"/>
                </a:lnTo>
                <a:cubicBezTo>
                  <a:pt x="5478131" y="4762521"/>
                  <a:pt x="5439006" y="4748455"/>
                  <a:pt x="5432757" y="4760746"/>
                </a:cubicBezTo>
                <a:cubicBezTo>
                  <a:pt x="5429365" y="4770778"/>
                  <a:pt x="5391824" y="4775462"/>
                  <a:pt x="5381664" y="4778448"/>
                </a:cubicBezTo>
                <a:lnTo>
                  <a:pt x="5261760" y="4798865"/>
                </a:lnTo>
                <a:cubicBezTo>
                  <a:pt x="5251595" y="4799049"/>
                  <a:pt x="5230547" y="4807359"/>
                  <a:pt x="5222959" y="4809989"/>
                </a:cubicBezTo>
                <a:lnTo>
                  <a:pt x="5174657" y="4812979"/>
                </a:lnTo>
                <a:lnTo>
                  <a:pt x="5156551" y="4820202"/>
                </a:lnTo>
                <a:lnTo>
                  <a:pt x="5142595" y="4823602"/>
                </a:lnTo>
                <a:lnTo>
                  <a:pt x="5139593" y="4825703"/>
                </a:lnTo>
                <a:cubicBezTo>
                  <a:pt x="5133873" y="4829743"/>
                  <a:pt x="5128076" y="4833554"/>
                  <a:pt x="5121656" y="4836556"/>
                </a:cubicBezTo>
                <a:cubicBezTo>
                  <a:pt x="5108317" y="4807937"/>
                  <a:pt x="5064853" y="4857373"/>
                  <a:pt x="5065787" y="4829985"/>
                </a:cubicBezTo>
                <a:cubicBezTo>
                  <a:pt x="5028193" y="4841501"/>
                  <a:pt x="5038944" y="4812412"/>
                  <a:pt x="5011510" y="4846366"/>
                </a:cubicBezTo>
                <a:cubicBezTo>
                  <a:pt x="4937023" y="4845983"/>
                  <a:pt x="4916353" y="4832976"/>
                  <a:pt x="4840437" y="4870383"/>
                </a:cubicBezTo>
                <a:cubicBezTo>
                  <a:pt x="4806739" y="4887025"/>
                  <a:pt x="4784106" y="4898171"/>
                  <a:pt x="4762444" y="4898151"/>
                </a:cubicBezTo>
                <a:cubicBezTo>
                  <a:pt x="4741323" y="4902652"/>
                  <a:pt x="4729481" y="4905474"/>
                  <a:pt x="4723182" y="4907166"/>
                </a:cubicBezTo>
                <a:lnTo>
                  <a:pt x="4721173" y="4907914"/>
                </a:lnTo>
                <a:lnTo>
                  <a:pt x="4715524" y="4906639"/>
                </a:lnTo>
                <a:cubicBezTo>
                  <a:pt x="4680148" y="4913595"/>
                  <a:pt x="4524744" y="4914403"/>
                  <a:pt x="4515810" y="4916541"/>
                </a:cubicBezTo>
                <a:cubicBezTo>
                  <a:pt x="4457819" y="4929653"/>
                  <a:pt x="4462659" y="4930394"/>
                  <a:pt x="4428539" y="4927192"/>
                </a:cubicBezTo>
                <a:cubicBezTo>
                  <a:pt x="4423303" y="4923821"/>
                  <a:pt x="4368974" y="4930115"/>
                  <a:pt x="4362872" y="4928538"/>
                </a:cubicBezTo>
                <a:lnTo>
                  <a:pt x="4316962" y="4921923"/>
                </a:lnTo>
                <a:lnTo>
                  <a:pt x="4315106" y="4923264"/>
                </a:lnTo>
                <a:cubicBezTo>
                  <a:pt x="4306123" y="4926635"/>
                  <a:pt x="4299993" y="4926634"/>
                  <a:pt x="4295140" y="4925143"/>
                </a:cubicBezTo>
                <a:lnTo>
                  <a:pt x="4290059" y="4922226"/>
                </a:lnTo>
                <a:lnTo>
                  <a:pt x="4276138" y="4922472"/>
                </a:lnTo>
                <a:lnTo>
                  <a:pt x="4248113" y="4920148"/>
                </a:lnTo>
                <a:lnTo>
                  <a:pt x="4202046" y="4922943"/>
                </a:lnTo>
                <a:cubicBezTo>
                  <a:pt x="4201945" y="4923363"/>
                  <a:pt x="4201842" y="4923782"/>
                  <a:pt x="4201741" y="4924202"/>
                </a:cubicBezTo>
                <a:cubicBezTo>
                  <a:pt x="4200116" y="4927039"/>
                  <a:pt x="4197140" y="4929158"/>
                  <a:pt x="4191245" y="4929836"/>
                </a:cubicBezTo>
                <a:cubicBezTo>
                  <a:pt x="4204212" y="4947125"/>
                  <a:pt x="4161274" y="4945230"/>
                  <a:pt x="4142742" y="4945701"/>
                </a:cubicBezTo>
                <a:cubicBezTo>
                  <a:pt x="4124717" y="4952767"/>
                  <a:pt x="4099099" y="4966347"/>
                  <a:pt x="4083094" y="4972234"/>
                </a:cubicBezTo>
                <a:lnTo>
                  <a:pt x="4074543" y="4973069"/>
                </a:lnTo>
                <a:cubicBezTo>
                  <a:pt x="4074504" y="4973170"/>
                  <a:pt x="4074463" y="4973269"/>
                  <a:pt x="4074424" y="4973368"/>
                </a:cubicBezTo>
                <a:cubicBezTo>
                  <a:pt x="4072678" y="4974152"/>
                  <a:pt x="4069906" y="4974653"/>
                  <a:pt x="4065507" y="4974812"/>
                </a:cubicBezTo>
                <a:lnTo>
                  <a:pt x="4058951" y="4974594"/>
                </a:lnTo>
                <a:lnTo>
                  <a:pt x="4042361" y="4976215"/>
                </a:lnTo>
                <a:lnTo>
                  <a:pt x="4036993" y="4978649"/>
                </a:lnTo>
                <a:lnTo>
                  <a:pt x="4035360" y="4982316"/>
                </a:lnTo>
                <a:lnTo>
                  <a:pt x="4033775" y="4982081"/>
                </a:lnTo>
                <a:cubicBezTo>
                  <a:pt x="4021424" y="4977217"/>
                  <a:pt x="4016874" y="4968841"/>
                  <a:pt x="4004535" y="4994649"/>
                </a:cubicBezTo>
                <a:cubicBezTo>
                  <a:pt x="3976667" y="4987584"/>
                  <a:pt x="3972977" y="5002913"/>
                  <a:pt x="3936843" y="5012106"/>
                </a:cubicBezTo>
                <a:cubicBezTo>
                  <a:pt x="3920506" y="5004382"/>
                  <a:pt x="3908535" y="5009071"/>
                  <a:pt x="3897272" y="5017761"/>
                </a:cubicBezTo>
                <a:cubicBezTo>
                  <a:pt x="3861092" y="5017265"/>
                  <a:pt x="3829628" y="5031135"/>
                  <a:pt x="3789757" y="5037999"/>
                </a:cubicBezTo>
                <a:cubicBezTo>
                  <a:pt x="3741007" y="5052705"/>
                  <a:pt x="3725129" y="5054682"/>
                  <a:pt x="3682510" y="5061922"/>
                </a:cubicBezTo>
                <a:lnTo>
                  <a:pt x="3610032" y="5094193"/>
                </a:lnTo>
                <a:lnTo>
                  <a:pt x="3603852" y="5092831"/>
                </a:lnTo>
                <a:cubicBezTo>
                  <a:pt x="3599580" y="5092212"/>
                  <a:pt x="3596726" y="5092212"/>
                  <a:pt x="3594733" y="5092667"/>
                </a:cubicBezTo>
                <a:lnTo>
                  <a:pt x="3594498" y="5092936"/>
                </a:lnTo>
                <a:lnTo>
                  <a:pt x="3585975" y="5092246"/>
                </a:lnTo>
                <a:cubicBezTo>
                  <a:pt x="3571623" y="5090455"/>
                  <a:pt x="3549389" y="5104654"/>
                  <a:pt x="3536132" y="5101945"/>
                </a:cubicBezTo>
                <a:cubicBezTo>
                  <a:pt x="3513940" y="5106241"/>
                  <a:pt x="3488622" y="5099976"/>
                  <a:pt x="3473220" y="5105606"/>
                </a:cubicBezTo>
                <a:lnTo>
                  <a:pt x="3400725" y="5117654"/>
                </a:lnTo>
                <a:lnTo>
                  <a:pt x="3375935" y="5106247"/>
                </a:lnTo>
                <a:lnTo>
                  <a:pt x="3348219" y="5109860"/>
                </a:lnTo>
                <a:cubicBezTo>
                  <a:pt x="3337206" y="5110533"/>
                  <a:pt x="3327054" y="5111295"/>
                  <a:pt x="3319639" y="5114795"/>
                </a:cubicBezTo>
                <a:lnTo>
                  <a:pt x="3248529" y="5133347"/>
                </a:lnTo>
                <a:lnTo>
                  <a:pt x="3210308" y="5119794"/>
                </a:lnTo>
                <a:cubicBezTo>
                  <a:pt x="3206088" y="5117870"/>
                  <a:pt x="3200152" y="5117326"/>
                  <a:pt x="3190375" y="5119915"/>
                </a:cubicBezTo>
                <a:lnTo>
                  <a:pt x="3188145" y="5121096"/>
                </a:lnTo>
                <a:cubicBezTo>
                  <a:pt x="3182625" y="5119116"/>
                  <a:pt x="3141856" y="5121682"/>
                  <a:pt x="3108596" y="5122416"/>
                </a:cubicBezTo>
                <a:cubicBezTo>
                  <a:pt x="3055968" y="5124842"/>
                  <a:pt x="3048940" y="5117475"/>
                  <a:pt x="2988584" y="5125502"/>
                </a:cubicBezTo>
                <a:cubicBezTo>
                  <a:pt x="2928853" y="5129690"/>
                  <a:pt x="2917951" y="5124649"/>
                  <a:pt x="2876540" y="5133019"/>
                </a:cubicBezTo>
                <a:lnTo>
                  <a:pt x="2626864" y="5133771"/>
                </a:lnTo>
                <a:cubicBezTo>
                  <a:pt x="2562348" y="5111858"/>
                  <a:pt x="2563422" y="5142456"/>
                  <a:pt x="2491422" y="5135486"/>
                </a:cubicBezTo>
                <a:cubicBezTo>
                  <a:pt x="2433091" y="5200962"/>
                  <a:pt x="2455709" y="5160483"/>
                  <a:pt x="2415617" y="5168715"/>
                </a:cubicBezTo>
                <a:lnTo>
                  <a:pt x="2290098" y="5166151"/>
                </a:lnTo>
                <a:cubicBezTo>
                  <a:pt x="2257057" y="5152522"/>
                  <a:pt x="2202458" y="5187690"/>
                  <a:pt x="2161714" y="5169302"/>
                </a:cubicBezTo>
                <a:cubicBezTo>
                  <a:pt x="2122714" y="5172302"/>
                  <a:pt x="2080450" y="5180350"/>
                  <a:pt x="2056089" y="5184144"/>
                </a:cubicBezTo>
                <a:cubicBezTo>
                  <a:pt x="2019828" y="5191108"/>
                  <a:pt x="1978839" y="5203797"/>
                  <a:pt x="1944153" y="5211084"/>
                </a:cubicBezTo>
                <a:cubicBezTo>
                  <a:pt x="1925867" y="5199079"/>
                  <a:pt x="1896027" y="5224183"/>
                  <a:pt x="1847968" y="5227868"/>
                </a:cubicBezTo>
                <a:cubicBezTo>
                  <a:pt x="1827977" y="5213971"/>
                  <a:pt x="1815570" y="5230544"/>
                  <a:pt x="1777083" y="5212267"/>
                </a:cubicBezTo>
                <a:cubicBezTo>
                  <a:pt x="1775439" y="5214216"/>
                  <a:pt x="1773397" y="5216035"/>
                  <a:pt x="1771025" y="5217668"/>
                </a:cubicBezTo>
                <a:cubicBezTo>
                  <a:pt x="1757251" y="5227146"/>
                  <a:pt x="1735528" y="5228402"/>
                  <a:pt x="1722509" y="5220470"/>
                </a:cubicBezTo>
                <a:cubicBezTo>
                  <a:pt x="1691779" y="5208440"/>
                  <a:pt x="1662321" y="5203305"/>
                  <a:pt x="1633941" y="5200774"/>
                </a:cubicBezTo>
                <a:lnTo>
                  <a:pt x="1586145" y="5210184"/>
                </a:lnTo>
                <a:cubicBezTo>
                  <a:pt x="1567948" y="5215416"/>
                  <a:pt x="1545900" y="5226363"/>
                  <a:pt x="1524748" y="5232173"/>
                </a:cubicBezTo>
                <a:cubicBezTo>
                  <a:pt x="1502586" y="5235395"/>
                  <a:pt x="1478013" y="5230993"/>
                  <a:pt x="1459242" y="5245044"/>
                </a:cubicBezTo>
                <a:cubicBezTo>
                  <a:pt x="1421474" y="5260197"/>
                  <a:pt x="1374524" y="5244220"/>
                  <a:pt x="1349457" y="5280705"/>
                </a:cubicBezTo>
                <a:cubicBezTo>
                  <a:pt x="1273276" y="5302389"/>
                  <a:pt x="1121512" y="5336260"/>
                  <a:pt x="1009212" y="5361227"/>
                </a:cubicBezTo>
                <a:cubicBezTo>
                  <a:pt x="939016" y="5373529"/>
                  <a:pt x="866895" y="5370149"/>
                  <a:pt x="808572" y="5377024"/>
                </a:cubicBezTo>
                <a:cubicBezTo>
                  <a:pt x="802823" y="5374184"/>
                  <a:pt x="726016" y="5397963"/>
                  <a:pt x="719549" y="5396991"/>
                </a:cubicBezTo>
                <a:lnTo>
                  <a:pt x="698795" y="5397657"/>
                </a:lnTo>
                <a:cubicBezTo>
                  <a:pt x="689833" y="5401894"/>
                  <a:pt x="683492" y="5402495"/>
                  <a:pt x="678327" y="5401487"/>
                </a:cubicBezTo>
                <a:lnTo>
                  <a:pt x="672784" y="5399085"/>
                </a:lnTo>
                <a:lnTo>
                  <a:pt x="658406" y="5400696"/>
                </a:lnTo>
                <a:lnTo>
                  <a:pt x="629185" y="5401132"/>
                </a:lnTo>
                <a:lnTo>
                  <a:pt x="624558" y="5403782"/>
                </a:lnTo>
                <a:lnTo>
                  <a:pt x="581798" y="5408438"/>
                </a:lnTo>
                <a:cubicBezTo>
                  <a:pt x="581736" y="5408865"/>
                  <a:pt x="581671" y="5409294"/>
                  <a:pt x="581608" y="5409722"/>
                </a:cubicBezTo>
                <a:cubicBezTo>
                  <a:pt x="580204" y="5412704"/>
                  <a:pt x="577331" y="5415106"/>
                  <a:pt x="571299" y="5416358"/>
                </a:cubicBezTo>
                <a:cubicBezTo>
                  <a:pt x="551623" y="5426267"/>
                  <a:pt x="484499" y="5459654"/>
                  <a:pt x="463549" y="5469173"/>
                </a:cubicBezTo>
                <a:cubicBezTo>
                  <a:pt x="453136" y="5470720"/>
                  <a:pt x="449731" y="5472678"/>
                  <a:pt x="445606" y="5473465"/>
                </a:cubicBezTo>
                <a:lnTo>
                  <a:pt x="438799" y="5473893"/>
                </a:lnTo>
                <a:cubicBezTo>
                  <a:pt x="417222" y="5482183"/>
                  <a:pt x="343312" y="5513407"/>
                  <a:pt x="316138" y="5523213"/>
                </a:cubicBezTo>
                <a:cubicBezTo>
                  <a:pt x="298481" y="5517132"/>
                  <a:pt x="286556" y="5522972"/>
                  <a:pt x="275748" y="5532726"/>
                </a:cubicBezTo>
                <a:cubicBezTo>
                  <a:pt x="238274" y="5535784"/>
                  <a:pt x="207076" y="5552679"/>
                  <a:pt x="166496" y="5563424"/>
                </a:cubicBezTo>
                <a:lnTo>
                  <a:pt x="0" y="5629888"/>
                </a:lnTo>
                <a:close/>
              </a:path>
            </a:pathLst>
          </a:custGeom>
        </p:spPr>
      </p:pic>
    </p:spTree>
    <p:extLst>
      <p:ext uri="{BB962C8B-B14F-4D97-AF65-F5344CB8AC3E}">
        <p14:creationId xmlns:p14="http://schemas.microsoft.com/office/powerpoint/2010/main" val="1837626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8" name="Rectangle 31">
            <a:extLst>
              <a:ext uri="{FF2B5EF4-FFF2-40B4-BE49-F238E27FC236}">
                <a16:creationId xmlns:a16="http://schemas.microsoft.com/office/drawing/2014/main" id="{75BDD038-F345-433A-B715-30DEEC1529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3">
            <a:extLst>
              <a:ext uri="{FF2B5EF4-FFF2-40B4-BE49-F238E27FC236}">
                <a16:creationId xmlns:a16="http://schemas.microsoft.com/office/drawing/2014/main" id="{0B89AF2A-4ED1-4E6B-907C-ED98F10E75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14C4F818-F455-FC2E-B252-CFDA1296D500}"/>
              </a:ext>
            </a:extLst>
          </p:cNvPr>
          <p:cNvSpPr>
            <a:spLocks noGrp="1"/>
          </p:cNvSpPr>
          <p:nvPr>
            <p:ph type="title"/>
          </p:nvPr>
        </p:nvSpPr>
        <p:spPr>
          <a:xfrm>
            <a:off x="924233" y="5073445"/>
            <a:ext cx="6857999" cy="770719"/>
          </a:xfrm>
        </p:spPr>
        <p:txBody>
          <a:bodyPr vert="horz" lIns="91440" tIns="45720" rIns="91440" bIns="45720" rtlCol="0" anchor="b">
            <a:normAutofit/>
          </a:bodyPr>
          <a:lstStyle/>
          <a:p>
            <a:r>
              <a:rPr lang="en-US" dirty="0">
                <a:latin typeface="Algerian" panose="04020705040A02060702" pitchFamily="82" charset="0"/>
              </a:rPr>
              <a:t>STADT</a:t>
            </a:r>
            <a:endParaRPr lang="en-US" kern="1200" dirty="0">
              <a:solidFill>
                <a:schemeClr val="tx1"/>
              </a:solidFill>
              <a:latin typeface="Algerian" panose="04020705040A02060702" pitchFamily="82" charset="0"/>
            </a:endParaRPr>
          </a:p>
        </p:txBody>
      </p:sp>
      <p:pic>
        <p:nvPicPr>
          <p:cNvPr id="4" name="Grafik 3" descr="Ein Bild, das Palme, Baum, Haus, Zeichnung enthält.&#10;&#10;KI-generierte Inhalte können fehlerhaft sein.">
            <a:extLst>
              <a:ext uri="{FF2B5EF4-FFF2-40B4-BE49-F238E27FC236}">
                <a16:creationId xmlns:a16="http://schemas.microsoft.com/office/drawing/2014/main" id="{40D485D2-CC00-F7F5-A6EC-9903FB0092B9}"/>
              </a:ext>
            </a:extLst>
          </p:cNvPr>
          <p:cNvPicPr>
            <a:picLocks noChangeAspect="1"/>
          </p:cNvPicPr>
          <p:nvPr/>
        </p:nvPicPr>
        <p:blipFill>
          <a:blip r:embed="rId2">
            <a:extLst>
              <a:ext uri="{28A0092B-C50C-407E-A947-70E740481C1C}">
                <a14:useLocalDpi xmlns:a14="http://schemas.microsoft.com/office/drawing/2010/main" val="0"/>
              </a:ext>
            </a:extLst>
          </a:blip>
          <a:srcRect l="40653" t="178" r="15322" b="-178"/>
          <a:stretch>
            <a:fillRect/>
          </a:stretch>
        </p:blipFill>
        <p:spPr>
          <a:xfrm>
            <a:off x="3057846" y="-13662"/>
            <a:ext cx="3067990" cy="4616794"/>
          </a:xfrm>
          <a:custGeom>
            <a:avLst/>
            <a:gdLst/>
            <a:ahLst/>
            <a:cxnLst/>
            <a:rect l="l" t="t" r="r" b="b"/>
            <a:pathLst>
              <a:path w="3067990" h="4616794">
                <a:moveTo>
                  <a:pt x="0" y="0"/>
                </a:moveTo>
                <a:lnTo>
                  <a:pt x="3067990" y="0"/>
                </a:lnTo>
                <a:lnTo>
                  <a:pt x="3067990" y="4616421"/>
                </a:lnTo>
                <a:lnTo>
                  <a:pt x="3000906" y="4616794"/>
                </a:lnTo>
                <a:lnTo>
                  <a:pt x="2972250" y="4614025"/>
                </a:lnTo>
                <a:cubicBezTo>
                  <a:pt x="2962120" y="4616092"/>
                  <a:pt x="2951989" y="4604037"/>
                  <a:pt x="2941859" y="4606104"/>
                </a:cubicBezTo>
                <a:lnTo>
                  <a:pt x="2894107" y="4602170"/>
                </a:lnTo>
                <a:cubicBezTo>
                  <a:pt x="2873034" y="4581836"/>
                  <a:pt x="2869193" y="4602435"/>
                  <a:pt x="2854257" y="4597077"/>
                </a:cubicBezTo>
                <a:cubicBezTo>
                  <a:pt x="2828604" y="4586072"/>
                  <a:pt x="2823319" y="4587134"/>
                  <a:pt x="2797428" y="4577083"/>
                </a:cubicBezTo>
                <a:cubicBezTo>
                  <a:pt x="2784423" y="4578854"/>
                  <a:pt x="2770248" y="4573660"/>
                  <a:pt x="2757555" y="4577211"/>
                </a:cubicBezTo>
                <a:lnTo>
                  <a:pt x="2722664" y="4575516"/>
                </a:lnTo>
                <a:lnTo>
                  <a:pt x="2686700" y="4579436"/>
                </a:lnTo>
                <a:lnTo>
                  <a:pt x="2649051" y="4590851"/>
                </a:lnTo>
                <a:cubicBezTo>
                  <a:pt x="2634424" y="4591611"/>
                  <a:pt x="2618884" y="4590616"/>
                  <a:pt x="2602008" y="4586807"/>
                </a:cubicBezTo>
                <a:cubicBezTo>
                  <a:pt x="2588795" y="4584785"/>
                  <a:pt x="2590198" y="4581679"/>
                  <a:pt x="2553187" y="4576612"/>
                </a:cubicBezTo>
                <a:cubicBezTo>
                  <a:pt x="2516176" y="4571544"/>
                  <a:pt x="2419368" y="4560523"/>
                  <a:pt x="2379944" y="4556404"/>
                </a:cubicBezTo>
                <a:cubicBezTo>
                  <a:pt x="2340520" y="4552286"/>
                  <a:pt x="2355516" y="4555975"/>
                  <a:pt x="2333229" y="4554006"/>
                </a:cubicBezTo>
                <a:cubicBezTo>
                  <a:pt x="2310943" y="4552037"/>
                  <a:pt x="2272361" y="4544062"/>
                  <a:pt x="2246228" y="4544592"/>
                </a:cubicBezTo>
                <a:cubicBezTo>
                  <a:pt x="2227084" y="4544840"/>
                  <a:pt x="2214877" y="4554623"/>
                  <a:pt x="2194084" y="4550124"/>
                </a:cubicBezTo>
                <a:cubicBezTo>
                  <a:pt x="2173819" y="4565400"/>
                  <a:pt x="2120858" y="4529368"/>
                  <a:pt x="2122173" y="4551115"/>
                </a:cubicBezTo>
                <a:cubicBezTo>
                  <a:pt x="2103245" y="4538654"/>
                  <a:pt x="2081494" y="4540178"/>
                  <a:pt x="2059358" y="4545242"/>
                </a:cubicBezTo>
                <a:lnTo>
                  <a:pt x="2035061" y="4551794"/>
                </a:lnTo>
                <a:lnTo>
                  <a:pt x="1953233" y="4547925"/>
                </a:lnTo>
                <a:lnTo>
                  <a:pt x="1946445" y="4553172"/>
                </a:lnTo>
                <a:lnTo>
                  <a:pt x="1929934" y="4554324"/>
                </a:lnTo>
                <a:lnTo>
                  <a:pt x="1923819" y="4555038"/>
                </a:lnTo>
                <a:lnTo>
                  <a:pt x="1920026" y="4552518"/>
                </a:lnTo>
                <a:cubicBezTo>
                  <a:pt x="1917776" y="4551386"/>
                  <a:pt x="1916103" y="4551310"/>
                  <a:pt x="1914899" y="4553152"/>
                </a:cubicBezTo>
                <a:cubicBezTo>
                  <a:pt x="1914710" y="4554150"/>
                  <a:pt x="1914522" y="4555147"/>
                  <a:pt x="1914332" y="4556144"/>
                </a:cubicBezTo>
                <a:lnTo>
                  <a:pt x="1882048" y="4559910"/>
                </a:lnTo>
                <a:lnTo>
                  <a:pt x="1649952" y="4565527"/>
                </a:lnTo>
                <a:cubicBezTo>
                  <a:pt x="1546877" y="4600708"/>
                  <a:pt x="1418821" y="4554985"/>
                  <a:pt x="1305072" y="4567061"/>
                </a:cubicBezTo>
                <a:cubicBezTo>
                  <a:pt x="1280261" y="4557333"/>
                  <a:pt x="1302176" y="4558540"/>
                  <a:pt x="1243254" y="4571143"/>
                </a:cubicBezTo>
                <a:cubicBezTo>
                  <a:pt x="1210584" y="4564151"/>
                  <a:pt x="1143994" y="4561068"/>
                  <a:pt x="1107683" y="4558193"/>
                </a:cubicBezTo>
                <a:cubicBezTo>
                  <a:pt x="1073102" y="4550629"/>
                  <a:pt x="1071748" y="4546366"/>
                  <a:pt x="1049893" y="4539884"/>
                </a:cubicBezTo>
                <a:cubicBezTo>
                  <a:pt x="1028038" y="4533401"/>
                  <a:pt x="1037691" y="4534947"/>
                  <a:pt x="994206" y="4533420"/>
                </a:cubicBezTo>
                <a:cubicBezTo>
                  <a:pt x="958901" y="4528712"/>
                  <a:pt x="875207" y="4522680"/>
                  <a:pt x="841592" y="4522231"/>
                </a:cubicBezTo>
                <a:cubicBezTo>
                  <a:pt x="807977" y="4521782"/>
                  <a:pt x="805424" y="4517118"/>
                  <a:pt x="774862" y="4516600"/>
                </a:cubicBezTo>
                <a:cubicBezTo>
                  <a:pt x="750315" y="4523644"/>
                  <a:pt x="671398" y="4522624"/>
                  <a:pt x="654689" y="4508536"/>
                </a:cubicBezTo>
                <a:cubicBezTo>
                  <a:pt x="637868" y="4505459"/>
                  <a:pt x="619334" y="4510410"/>
                  <a:pt x="609821" y="4495335"/>
                </a:cubicBezTo>
                <a:cubicBezTo>
                  <a:pt x="594967" y="4477187"/>
                  <a:pt x="569778" y="4482863"/>
                  <a:pt x="546639" y="4483715"/>
                </a:cubicBezTo>
                <a:cubicBezTo>
                  <a:pt x="511551" y="4480605"/>
                  <a:pt x="483864" y="4467978"/>
                  <a:pt x="448444" y="4468067"/>
                </a:cubicBezTo>
                <a:cubicBezTo>
                  <a:pt x="415629" y="4464821"/>
                  <a:pt x="430775" y="4468600"/>
                  <a:pt x="355452" y="4463696"/>
                </a:cubicBezTo>
                <a:cubicBezTo>
                  <a:pt x="313474" y="4466598"/>
                  <a:pt x="251919" y="4449601"/>
                  <a:pt x="214765" y="4450435"/>
                </a:cubicBezTo>
                <a:cubicBezTo>
                  <a:pt x="212316" y="4447431"/>
                  <a:pt x="185091" y="4449077"/>
                  <a:pt x="163935" y="4448100"/>
                </a:cubicBezTo>
                <a:cubicBezTo>
                  <a:pt x="142779" y="4447123"/>
                  <a:pt x="108889" y="4432016"/>
                  <a:pt x="87830" y="4444571"/>
                </a:cubicBezTo>
                <a:lnTo>
                  <a:pt x="0" y="4433387"/>
                </a:lnTo>
                <a:close/>
              </a:path>
            </a:pathLst>
          </a:custGeom>
        </p:spPr>
      </p:pic>
      <p:pic>
        <p:nvPicPr>
          <p:cNvPr id="10" name="Grafik 9" descr="Ein Bild, das Szene, Marktplatz, Markt, Bazaar enthält.&#10;&#10;KI-generierte Inhalte können fehlerhaft sein.">
            <a:extLst>
              <a:ext uri="{FF2B5EF4-FFF2-40B4-BE49-F238E27FC236}">
                <a16:creationId xmlns:a16="http://schemas.microsoft.com/office/drawing/2014/main" id="{88E822BE-BA33-D723-5D8E-D028899BD539}"/>
              </a:ext>
            </a:extLst>
          </p:cNvPr>
          <p:cNvPicPr>
            <a:picLocks noChangeAspect="1"/>
          </p:cNvPicPr>
          <p:nvPr/>
        </p:nvPicPr>
        <p:blipFill>
          <a:blip r:embed="rId3">
            <a:extLst>
              <a:ext uri="{28A0092B-C50C-407E-A947-70E740481C1C}">
                <a14:useLocalDpi xmlns:a14="http://schemas.microsoft.com/office/drawing/2010/main" val="0"/>
              </a:ext>
            </a:extLst>
          </a:blip>
          <a:srcRect l="27377" r="38089"/>
          <a:stretch>
            <a:fillRect/>
          </a:stretch>
        </p:blipFill>
        <p:spPr>
          <a:xfrm>
            <a:off x="1" y="-13662"/>
            <a:ext cx="3067990" cy="4486402"/>
          </a:xfrm>
          <a:custGeom>
            <a:avLst/>
            <a:gdLst/>
            <a:ahLst/>
            <a:cxnLst/>
            <a:rect l="l" t="t" r="r" b="b"/>
            <a:pathLst>
              <a:path w="3067990" h="4486402">
                <a:moveTo>
                  <a:pt x="0" y="0"/>
                </a:moveTo>
                <a:lnTo>
                  <a:pt x="3067990" y="0"/>
                </a:lnTo>
                <a:lnTo>
                  <a:pt x="3067990" y="4434678"/>
                </a:lnTo>
                <a:lnTo>
                  <a:pt x="3005136" y="4426674"/>
                </a:lnTo>
                <a:cubicBezTo>
                  <a:pt x="2984892" y="4426477"/>
                  <a:pt x="2964647" y="4432630"/>
                  <a:pt x="2944403" y="4432433"/>
                </a:cubicBezTo>
                <a:cubicBezTo>
                  <a:pt x="2903802" y="4433020"/>
                  <a:pt x="2942523" y="4445800"/>
                  <a:pt x="2891479" y="4437498"/>
                </a:cubicBezTo>
                <a:cubicBezTo>
                  <a:pt x="2840435" y="4419671"/>
                  <a:pt x="2733386" y="4403942"/>
                  <a:pt x="2670602" y="4406269"/>
                </a:cubicBezTo>
                <a:lnTo>
                  <a:pt x="2601567" y="4385855"/>
                </a:lnTo>
                <a:lnTo>
                  <a:pt x="2555755" y="4386872"/>
                </a:lnTo>
                <a:lnTo>
                  <a:pt x="2522574" y="4380920"/>
                </a:lnTo>
                <a:cubicBezTo>
                  <a:pt x="2505748" y="4364465"/>
                  <a:pt x="2499515" y="4369192"/>
                  <a:pt x="2482690" y="4359798"/>
                </a:cubicBezTo>
                <a:cubicBezTo>
                  <a:pt x="2463674" y="4348619"/>
                  <a:pt x="2468309" y="4371071"/>
                  <a:pt x="2418230" y="4355773"/>
                </a:cubicBezTo>
                <a:cubicBezTo>
                  <a:pt x="2389966" y="4363918"/>
                  <a:pt x="2397381" y="4343124"/>
                  <a:pt x="2373124" y="4355934"/>
                </a:cubicBezTo>
                <a:cubicBezTo>
                  <a:pt x="2361515" y="4350812"/>
                  <a:pt x="2343756" y="4347971"/>
                  <a:pt x="2333141" y="4341245"/>
                </a:cubicBezTo>
                <a:lnTo>
                  <a:pt x="2313452" y="4337742"/>
                </a:lnTo>
                <a:lnTo>
                  <a:pt x="2288838" y="4331561"/>
                </a:lnTo>
                <a:lnTo>
                  <a:pt x="2284798" y="4320029"/>
                </a:lnTo>
                <a:lnTo>
                  <a:pt x="2246654" y="4313234"/>
                </a:lnTo>
                <a:cubicBezTo>
                  <a:pt x="2233112" y="4308633"/>
                  <a:pt x="2221188" y="4295927"/>
                  <a:pt x="2203716" y="4295057"/>
                </a:cubicBezTo>
                <a:cubicBezTo>
                  <a:pt x="2166201" y="4287935"/>
                  <a:pt x="2065291" y="4280117"/>
                  <a:pt x="2028271" y="4275095"/>
                </a:cubicBezTo>
                <a:cubicBezTo>
                  <a:pt x="1991251" y="4270074"/>
                  <a:pt x="2010652" y="4268317"/>
                  <a:pt x="1981596" y="4264928"/>
                </a:cubicBezTo>
                <a:cubicBezTo>
                  <a:pt x="1953253" y="4268497"/>
                  <a:pt x="1866336" y="4256745"/>
                  <a:pt x="1850405" y="4240640"/>
                </a:cubicBezTo>
                <a:cubicBezTo>
                  <a:pt x="1832387" y="4235329"/>
                  <a:pt x="1811052" y="4237664"/>
                  <a:pt x="1803238" y="4221575"/>
                </a:cubicBezTo>
                <a:cubicBezTo>
                  <a:pt x="1790076" y="4201744"/>
                  <a:pt x="1725767" y="4221796"/>
                  <a:pt x="1735576" y="4201564"/>
                </a:cubicBezTo>
                <a:cubicBezTo>
                  <a:pt x="1712756" y="4208335"/>
                  <a:pt x="1692774" y="4201125"/>
                  <a:pt x="1673819" y="4190462"/>
                </a:cubicBezTo>
                <a:lnTo>
                  <a:pt x="1653406" y="4177819"/>
                </a:lnTo>
                <a:lnTo>
                  <a:pt x="1634127" y="4179710"/>
                </a:lnTo>
                <a:cubicBezTo>
                  <a:pt x="1624926" y="4163559"/>
                  <a:pt x="1606023" y="4174759"/>
                  <a:pt x="1592100" y="4163307"/>
                </a:cubicBezTo>
                <a:lnTo>
                  <a:pt x="1570088" y="4153009"/>
                </a:lnTo>
                <a:lnTo>
                  <a:pt x="1554918" y="4147539"/>
                </a:lnTo>
                <a:lnTo>
                  <a:pt x="1549412" y="4145242"/>
                </a:lnTo>
                <a:lnTo>
                  <a:pt x="1544829" y="4146621"/>
                </a:lnTo>
                <a:cubicBezTo>
                  <a:pt x="1542253" y="4147096"/>
                  <a:pt x="1540639" y="4146723"/>
                  <a:pt x="1540227" y="4144662"/>
                </a:cubicBezTo>
                <a:lnTo>
                  <a:pt x="1540870" y="4141678"/>
                </a:lnTo>
                <a:lnTo>
                  <a:pt x="1480028" y="4147205"/>
                </a:lnTo>
                <a:lnTo>
                  <a:pt x="1450048" y="4143704"/>
                </a:lnTo>
                <a:cubicBezTo>
                  <a:pt x="1420066" y="4160354"/>
                  <a:pt x="1384545" y="4126004"/>
                  <a:pt x="1355070" y="4157686"/>
                </a:cubicBezTo>
                <a:lnTo>
                  <a:pt x="1231491" y="4157911"/>
                </a:lnTo>
                <a:lnTo>
                  <a:pt x="1175669" y="4154403"/>
                </a:lnTo>
                <a:cubicBezTo>
                  <a:pt x="1163327" y="4160355"/>
                  <a:pt x="1127457" y="4150629"/>
                  <a:pt x="1135056" y="4154527"/>
                </a:cubicBezTo>
                <a:lnTo>
                  <a:pt x="1078746" y="4159023"/>
                </a:lnTo>
                <a:lnTo>
                  <a:pt x="1071329" y="4163144"/>
                </a:lnTo>
                <a:lnTo>
                  <a:pt x="1068711" y="4165302"/>
                </a:lnTo>
                <a:lnTo>
                  <a:pt x="1055959" y="4166495"/>
                </a:lnTo>
                <a:cubicBezTo>
                  <a:pt x="1048027" y="4170471"/>
                  <a:pt x="1045639" y="4178713"/>
                  <a:pt x="1037216" y="4182194"/>
                </a:cubicBezTo>
                <a:cubicBezTo>
                  <a:pt x="1033004" y="4183935"/>
                  <a:pt x="1027282" y="4184485"/>
                  <a:pt x="1018606" y="4182718"/>
                </a:cubicBezTo>
                <a:cubicBezTo>
                  <a:pt x="1018058" y="4170742"/>
                  <a:pt x="1003524" y="4174229"/>
                  <a:pt x="987944" y="4178268"/>
                </a:cubicBezTo>
                <a:lnTo>
                  <a:pt x="973797" y="4181156"/>
                </a:lnTo>
                <a:lnTo>
                  <a:pt x="972433" y="4181930"/>
                </a:lnTo>
                <a:lnTo>
                  <a:pt x="971789" y="4181565"/>
                </a:lnTo>
                <a:lnTo>
                  <a:pt x="965406" y="4182868"/>
                </a:lnTo>
                <a:cubicBezTo>
                  <a:pt x="958709" y="4183296"/>
                  <a:pt x="953368" y="4181997"/>
                  <a:pt x="950999" y="4177105"/>
                </a:cubicBezTo>
                <a:cubicBezTo>
                  <a:pt x="935835" y="4209668"/>
                  <a:pt x="909896" y="4190797"/>
                  <a:pt x="878894" y="4205034"/>
                </a:cubicBezTo>
                <a:cubicBezTo>
                  <a:pt x="856168" y="4214849"/>
                  <a:pt x="852278" y="4207962"/>
                  <a:pt x="828591" y="4213036"/>
                </a:cubicBezTo>
                <a:cubicBezTo>
                  <a:pt x="780794" y="4256129"/>
                  <a:pt x="789761" y="4223483"/>
                  <a:pt x="727702" y="4254740"/>
                </a:cubicBezTo>
                <a:cubicBezTo>
                  <a:pt x="675647" y="4285502"/>
                  <a:pt x="641817" y="4303533"/>
                  <a:pt x="584992" y="4342206"/>
                </a:cubicBezTo>
                <a:cubicBezTo>
                  <a:pt x="579675" y="4358244"/>
                  <a:pt x="555897" y="4364323"/>
                  <a:pt x="537513" y="4373165"/>
                </a:cubicBezTo>
                <a:cubicBezTo>
                  <a:pt x="519129" y="4382007"/>
                  <a:pt x="478460" y="4396730"/>
                  <a:pt x="474686" y="4395261"/>
                </a:cubicBezTo>
                <a:cubicBezTo>
                  <a:pt x="453529" y="4436545"/>
                  <a:pt x="463084" y="4391242"/>
                  <a:pt x="424951" y="4417898"/>
                </a:cubicBezTo>
                <a:cubicBezTo>
                  <a:pt x="400623" y="4426877"/>
                  <a:pt x="394826" y="4429238"/>
                  <a:pt x="381292" y="4437499"/>
                </a:cubicBezTo>
                <a:cubicBezTo>
                  <a:pt x="367758" y="4445761"/>
                  <a:pt x="340364" y="4452372"/>
                  <a:pt x="319032" y="4460407"/>
                </a:cubicBezTo>
                <a:cubicBezTo>
                  <a:pt x="288456" y="4464557"/>
                  <a:pt x="247935" y="4448740"/>
                  <a:pt x="235648" y="4475117"/>
                </a:cubicBezTo>
                <a:cubicBezTo>
                  <a:pt x="204763" y="4480040"/>
                  <a:pt x="214119" y="4478466"/>
                  <a:pt x="184584" y="4486402"/>
                </a:cubicBezTo>
                <a:cubicBezTo>
                  <a:pt x="163340" y="4481164"/>
                  <a:pt x="69153" y="4491621"/>
                  <a:pt x="56571" y="4468140"/>
                </a:cubicBezTo>
                <a:cubicBezTo>
                  <a:pt x="38975" y="4461095"/>
                  <a:pt x="23894" y="4451510"/>
                  <a:pt x="7451" y="4441701"/>
                </a:cubicBezTo>
                <a:lnTo>
                  <a:pt x="0" y="4438090"/>
                </a:lnTo>
                <a:close/>
              </a:path>
            </a:pathLst>
          </a:custGeom>
        </p:spPr>
      </p:pic>
      <p:pic>
        <p:nvPicPr>
          <p:cNvPr id="6" name="Grafik 5" descr="Ein Bild, das Gebäude, Himmel, draußen, Haus enthält.&#10;&#10;KI-generierte Inhalte können fehlerhaft sein.">
            <a:extLst>
              <a:ext uri="{FF2B5EF4-FFF2-40B4-BE49-F238E27FC236}">
                <a16:creationId xmlns:a16="http://schemas.microsoft.com/office/drawing/2014/main" id="{03978724-37CF-9080-438D-AACB5D47CA97}"/>
              </a:ext>
            </a:extLst>
          </p:cNvPr>
          <p:cNvPicPr>
            <a:picLocks noChangeAspect="1"/>
          </p:cNvPicPr>
          <p:nvPr/>
        </p:nvPicPr>
        <p:blipFill>
          <a:blip r:embed="rId4">
            <a:extLst>
              <a:ext uri="{28A0092B-C50C-407E-A947-70E740481C1C}">
                <a14:useLocalDpi xmlns:a14="http://schemas.microsoft.com/office/drawing/2010/main" val="0"/>
              </a:ext>
            </a:extLst>
          </a:blip>
          <a:srcRect l="1483" t="7095" r="66137" b="-7097"/>
          <a:stretch>
            <a:fillRect/>
          </a:stretch>
        </p:blipFill>
        <p:spPr>
          <a:xfrm>
            <a:off x="9124010" y="469558"/>
            <a:ext cx="3067990" cy="5306208"/>
          </a:xfrm>
          <a:custGeom>
            <a:avLst/>
            <a:gdLst/>
            <a:ahLst/>
            <a:cxnLst/>
            <a:rect l="l" t="t" r="r" b="b"/>
            <a:pathLst>
              <a:path w="3067990" h="5306208">
                <a:moveTo>
                  <a:pt x="0" y="0"/>
                </a:moveTo>
                <a:lnTo>
                  <a:pt x="17679" y="2197"/>
                </a:lnTo>
                <a:cubicBezTo>
                  <a:pt x="33325" y="5267"/>
                  <a:pt x="40061" y="9492"/>
                  <a:pt x="55160" y="6949"/>
                </a:cubicBezTo>
                <a:cubicBezTo>
                  <a:pt x="89097" y="9134"/>
                  <a:pt x="67611" y="25176"/>
                  <a:pt x="106767" y="12259"/>
                </a:cubicBezTo>
                <a:cubicBezTo>
                  <a:pt x="96065" y="25995"/>
                  <a:pt x="125167" y="8533"/>
                  <a:pt x="145303" y="19592"/>
                </a:cubicBezTo>
                <a:cubicBezTo>
                  <a:pt x="173545" y="11438"/>
                  <a:pt x="202580" y="21709"/>
                  <a:pt x="219723" y="22905"/>
                </a:cubicBezTo>
                <a:cubicBezTo>
                  <a:pt x="236866" y="24101"/>
                  <a:pt x="223601" y="27862"/>
                  <a:pt x="248161" y="26769"/>
                </a:cubicBezTo>
                <a:lnTo>
                  <a:pt x="282845" y="32305"/>
                </a:lnTo>
                <a:cubicBezTo>
                  <a:pt x="281034" y="27734"/>
                  <a:pt x="286052" y="29081"/>
                  <a:pt x="299813" y="29796"/>
                </a:cubicBezTo>
                <a:lnTo>
                  <a:pt x="336771" y="25722"/>
                </a:lnTo>
                <a:lnTo>
                  <a:pt x="362133" y="29831"/>
                </a:lnTo>
                <a:cubicBezTo>
                  <a:pt x="365533" y="29692"/>
                  <a:pt x="389709" y="25218"/>
                  <a:pt x="389224" y="21707"/>
                </a:cubicBezTo>
                <a:cubicBezTo>
                  <a:pt x="415674" y="36435"/>
                  <a:pt x="418321" y="27183"/>
                  <a:pt x="445444" y="23429"/>
                </a:cubicBezTo>
                <a:cubicBezTo>
                  <a:pt x="468699" y="24812"/>
                  <a:pt x="448654" y="25277"/>
                  <a:pt x="504850" y="27017"/>
                </a:cubicBezTo>
                <a:cubicBezTo>
                  <a:pt x="526726" y="43186"/>
                  <a:pt x="511000" y="15298"/>
                  <a:pt x="553940" y="37940"/>
                </a:cubicBezTo>
                <a:cubicBezTo>
                  <a:pt x="556042" y="36175"/>
                  <a:pt x="582552" y="37794"/>
                  <a:pt x="596427" y="39569"/>
                </a:cubicBezTo>
                <a:cubicBezTo>
                  <a:pt x="610302" y="41344"/>
                  <a:pt x="622838" y="39181"/>
                  <a:pt x="637193" y="48593"/>
                </a:cubicBezTo>
                <a:cubicBezTo>
                  <a:pt x="647681" y="51488"/>
                  <a:pt x="628938" y="47251"/>
                  <a:pt x="661736" y="52178"/>
                </a:cubicBezTo>
                <a:cubicBezTo>
                  <a:pt x="694534" y="57105"/>
                  <a:pt x="801438" y="73787"/>
                  <a:pt x="833982" y="78153"/>
                </a:cubicBezTo>
                <a:cubicBezTo>
                  <a:pt x="866526" y="82519"/>
                  <a:pt x="843637" y="85083"/>
                  <a:pt x="856998" y="85516"/>
                </a:cubicBezTo>
                <a:cubicBezTo>
                  <a:pt x="870359" y="85949"/>
                  <a:pt x="899128" y="78883"/>
                  <a:pt x="914148" y="80753"/>
                </a:cubicBezTo>
                <a:cubicBezTo>
                  <a:pt x="933004" y="82659"/>
                  <a:pt x="935800" y="89960"/>
                  <a:pt x="947118" y="89591"/>
                </a:cubicBezTo>
                <a:cubicBezTo>
                  <a:pt x="957582" y="79374"/>
                  <a:pt x="968693" y="79487"/>
                  <a:pt x="986819" y="85683"/>
                </a:cubicBezTo>
                <a:cubicBezTo>
                  <a:pt x="1020632" y="88467"/>
                  <a:pt x="1020659" y="77957"/>
                  <a:pt x="1053312" y="79472"/>
                </a:cubicBezTo>
                <a:cubicBezTo>
                  <a:pt x="1067641" y="78893"/>
                  <a:pt x="1075307" y="82187"/>
                  <a:pt x="1099213" y="78913"/>
                </a:cubicBezTo>
                <a:cubicBezTo>
                  <a:pt x="1116234" y="79611"/>
                  <a:pt x="1150433" y="81367"/>
                  <a:pt x="1173478" y="71085"/>
                </a:cubicBezTo>
                <a:cubicBezTo>
                  <a:pt x="1198473" y="69776"/>
                  <a:pt x="1180321" y="69312"/>
                  <a:pt x="1207601" y="71902"/>
                </a:cubicBezTo>
                <a:cubicBezTo>
                  <a:pt x="1240927" y="72420"/>
                  <a:pt x="1254799" y="66189"/>
                  <a:pt x="1274057" y="67671"/>
                </a:cubicBezTo>
                <a:cubicBezTo>
                  <a:pt x="1286597" y="63416"/>
                  <a:pt x="1272395" y="68487"/>
                  <a:pt x="1320593" y="63146"/>
                </a:cubicBezTo>
                <a:cubicBezTo>
                  <a:pt x="1339695" y="72605"/>
                  <a:pt x="1356035" y="59669"/>
                  <a:pt x="1372380" y="61707"/>
                </a:cubicBezTo>
                <a:cubicBezTo>
                  <a:pt x="1398302" y="60673"/>
                  <a:pt x="1462014" y="60786"/>
                  <a:pt x="1485648" y="59322"/>
                </a:cubicBezTo>
                <a:cubicBezTo>
                  <a:pt x="1509282" y="57858"/>
                  <a:pt x="1484126" y="55677"/>
                  <a:pt x="1514187" y="52925"/>
                </a:cubicBezTo>
                <a:cubicBezTo>
                  <a:pt x="1569555" y="65174"/>
                  <a:pt x="1600453" y="43129"/>
                  <a:pt x="1656491" y="40431"/>
                </a:cubicBezTo>
                <a:cubicBezTo>
                  <a:pt x="1690508" y="23359"/>
                  <a:pt x="1714615" y="41093"/>
                  <a:pt x="1751810" y="28028"/>
                </a:cubicBezTo>
                <a:cubicBezTo>
                  <a:pt x="1776981" y="24033"/>
                  <a:pt x="1780637" y="27850"/>
                  <a:pt x="1794814" y="25985"/>
                </a:cubicBezTo>
                <a:cubicBezTo>
                  <a:pt x="1808991" y="24120"/>
                  <a:pt x="1824981" y="19624"/>
                  <a:pt x="1836873" y="16837"/>
                </a:cubicBezTo>
                <a:cubicBezTo>
                  <a:pt x="1843238" y="20475"/>
                  <a:pt x="1892709" y="14065"/>
                  <a:pt x="1891567" y="9261"/>
                </a:cubicBezTo>
                <a:cubicBezTo>
                  <a:pt x="1898917" y="10907"/>
                  <a:pt x="1919236" y="17279"/>
                  <a:pt x="1921530" y="9673"/>
                </a:cubicBezTo>
                <a:cubicBezTo>
                  <a:pt x="1959058" y="9592"/>
                  <a:pt x="1980141" y="8525"/>
                  <a:pt x="2012969" y="18663"/>
                </a:cubicBezTo>
                <a:cubicBezTo>
                  <a:pt x="2036300" y="22440"/>
                  <a:pt x="2020005" y="20413"/>
                  <a:pt x="2034526" y="22810"/>
                </a:cubicBezTo>
                <a:cubicBezTo>
                  <a:pt x="2049047" y="25207"/>
                  <a:pt x="2073237" y="20913"/>
                  <a:pt x="2096919" y="20343"/>
                </a:cubicBezTo>
                <a:cubicBezTo>
                  <a:pt x="2120930" y="20475"/>
                  <a:pt x="2148905" y="24557"/>
                  <a:pt x="2166686" y="25985"/>
                </a:cubicBezTo>
                <a:cubicBezTo>
                  <a:pt x="2184467" y="27413"/>
                  <a:pt x="2188709" y="27070"/>
                  <a:pt x="2203604" y="28912"/>
                </a:cubicBezTo>
                <a:cubicBezTo>
                  <a:pt x="2228460" y="25462"/>
                  <a:pt x="2249347" y="27280"/>
                  <a:pt x="2267962" y="34655"/>
                </a:cubicBezTo>
                <a:cubicBezTo>
                  <a:pt x="2282447" y="36548"/>
                  <a:pt x="2275023" y="40857"/>
                  <a:pt x="2285749" y="42654"/>
                </a:cubicBezTo>
                <a:cubicBezTo>
                  <a:pt x="2296475" y="44451"/>
                  <a:pt x="2303314" y="36327"/>
                  <a:pt x="2332319" y="38293"/>
                </a:cubicBezTo>
                <a:cubicBezTo>
                  <a:pt x="2342638" y="38690"/>
                  <a:pt x="2342293" y="46311"/>
                  <a:pt x="2364330" y="47416"/>
                </a:cubicBezTo>
                <a:cubicBezTo>
                  <a:pt x="2386367" y="48521"/>
                  <a:pt x="2474972" y="53278"/>
                  <a:pt x="2507404" y="54450"/>
                </a:cubicBezTo>
                <a:cubicBezTo>
                  <a:pt x="2539836" y="55622"/>
                  <a:pt x="2526706" y="52404"/>
                  <a:pt x="2542253" y="52069"/>
                </a:cubicBezTo>
                <a:cubicBezTo>
                  <a:pt x="2557800" y="51734"/>
                  <a:pt x="2576193" y="43331"/>
                  <a:pt x="2600687" y="52438"/>
                </a:cubicBezTo>
                <a:cubicBezTo>
                  <a:pt x="2619009" y="47593"/>
                  <a:pt x="2619480" y="58712"/>
                  <a:pt x="2639796" y="61580"/>
                </a:cubicBezTo>
                <a:cubicBezTo>
                  <a:pt x="2651005" y="65638"/>
                  <a:pt x="2665035" y="64461"/>
                  <a:pt x="2674289" y="67260"/>
                </a:cubicBezTo>
                <a:cubicBezTo>
                  <a:pt x="2683543" y="70059"/>
                  <a:pt x="2690859" y="70563"/>
                  <a:pt x="2697705" y="73610"/>
                </a:cubicBezTo>
                <a:cubicBezTo>
                  <a:pt x="2704551" y="76657"/>
                  <a:pt x="2706632" y="82764"/>
                  <a:pt x="2715363" y="85542"/>
                </a:cubicBezTo>
                <a:cubicBezTo>
                  <a:pt x="2724094" y="88320"/>
                  <a:pt x="2737748" y="93210"/>
                  <a:pt x="2747711" y="95041"/>
                </a:cubicBezTo>
                <a:cubicBezTo>
                  <a:pt x="2757674" y="96872"/>
                  <a:pt x="2756162" y="94038"/>
                  <a:pt x="2775143" y="96530"/>
                </a:cubicBezTo>
                <a:cubicBezTo>
                  <a:pt x="2806082" y="101851"/>
                  <a:pt x="2833945" y="105706"/>
                  <a:pt x="2868742" y="105230"/>
                </a:cubicBezTo>
                <a:cubicBezTo>
                  <a:pt x="2875265" y="114937"/>
                  <a:pt x="2885652" y="110531"/>
                  <a:pt x="2899543" y="105394"/>
                </a:cubicBezTo>
                <a:cubicBezTo>
                  <a:pt x="2925511" y="112474"/>
                  <a:pt x="2969369" y="117959"/>
                  <a:pt x="3013791" y="133788"/>
                </a:cubicBezTo>
                <a:cubicBezTo>
                  <a:pt x="3032699" y="143490"/>
                  <a:pt x="3036873" y="145156"/>
                  <a:pt x="3050423" y="147827"/>
                </a:cubicBezTo>
                <a:lnTo>
                  <a:pt x="3067990" y="151167"/>
                </a:lnTo>
                <a:lnTo>
                  <a:pt x="3067990" y="5306208"/>
                </a:lnTo>
                <a:lnTo>
                  <a:pt x="3067989" y="5306208"/>
                </a:lnTo>
                <a:lnTo>
                  <a:pt x="3067989" y="4893381"/>
                </a:lnTo>
                <a:lnTo>
                  <a:pt x="3043495" y="4888945"/>
                </a:lnTo>
                <a:cubicBezTo>
                  <a:pt x="3028259" y="4893118"/>
                  <a:pt x="3019652" y="4892952"/>
                  <a:pt x="3013339" y="4882572"/>
                </a:cubicBezTo>
                <a:cubicBezTo>
                  <a:pt x="2976030" y="4880406"/>
                  <a:pt x="2937572" y="4854236"/>
                  <a:pt x="2913679" y="4866583"/>
                </a:cubicBezTo>
                <a:cubicBezTo>
                  <a:pt x="2915195" y="4844724"/>
                  <a:pt x="2901822" y="4852928"/>
                  <a:pt x="2875805" y="4847666"/>
                </a:cubicBezTo>
                <a:cubicBezTo>
                  <a:pt x="2857196" y="4841543"/>
                  <a:pt x="2817003" y="4828668"/>
                  <a:pt x="2802025" y="4822783"/>
                </a:cubicBezTo>
                <a:cubicBezTo>
                  <a:pt x="2787047" y="4816898"/>
                  <a:pt x="2775570" y="4821194"/>
                  <a:pt x="2760539" y="4815530"/>
                </a:cubicBezTo>
                <a:cubicBezTo>
                  <a:pt x="2767288" y="4796834"/>
                  <a:pt x="2677653" y="4809589"/>
                  <a:pt x="2711840" y="4795862"/>
                </a:cubicBezTo>
                <a:cubicBezTo>
                  <a:pt x="2686235" y="4784723"/>
                  <a:pt x="2695650" y="4790294"/>
                  <a:pt x="2682112" y="4795333"/>
                </a:cubicBezTo>
                <a:cubicBezTo>
                  <a:pt x="2649913" y="4790479"/>
                  <a:pt x="2647066" y="4789023"/>
                  <a:pt x="2609911" y="4793621"/>
                </a:cubicBezTo>
                <a:cubicBezTo>
                  <a:pt x="2593415" y="4792900"/>
                  <a:pt x="2587573" y="4790380"/>
                  <a:pt x="2572897" y="4788900"/>
                </a:cubicBezTo>
                <a:cubicBezTo>
                  <a:pt x="2558221" y="4787420"/>
                  <a:pt x="2550125" y="4788497"/>
                  <a:pt x="2521855" y="4784742"/>
                </a:cubicBezTo>
                <a:cubicBezTo>
                  <a:pt x="2499495" y="4780034"/>
                  <a:pt x="2483262" y="4781350"/>
                  <a:pt x="2465205" y="4778639"/>
                </a:cubicBezTo>
                <a:cubicBezTo>
                  <a:pt x="2447148" y="4775928"/>
                  <a:pt x="2436144" y="4771669"/>
                  <a:pt x="2413515" y="4768475"/>
                </a:cubicBezTo>
                <a:cubicBezTo>
                  <a:pt x="2394088" y="4759549"/>
                  <a:pt x="2320814" y="4780944"/>
                  <a:pt x="2306138" y="4754193"/>
                </a:cubicBezTo>
                <a:cubicBezTo>
                  <a:pt x="2253007" y="4759585"/>
                  <a:pt x="2237974" y="4748779"/>
                  <a:pt x="2194302" y="4744039"/>
                </a:cubicBezTo>
                <a:cubicBezTo>
                  <a:pt x="2152070" y="4739084"/>
                  <a:pt x="2146753" y="4742096"/>
                  <a:pt x="2102639" y="4729235"/>
                </a:cubicBezTo>
                <a:cubicBezTo>
                  <a:pt x="2068179" y="4716412"/>
                  <a:pt x="2049689" y="4712365"/>
                  <a:pt x="2009484" y="4709589"/>
                </a:cubicBezTo>
                <a:cubicBezTo>
                  <a:pt x="2006497" y="4717158"/>
                  <a:pt x="1958536" y="4701984"/>
                  <a:pt x="1950778" y="4699749"/>
                </a:cubicBezTo>
                <a:cubicBezTo>
                  <a:pt x="1951667" y="4704726"/>
                  <a:pt x="1926336" y="4706913"/>
                  <a:pt x="1919770" y="4702723"/>
                </a:cubicBezTo>
                <a:cubicBezTo>
                  <a:pt x="1861690" y="4705646"/>
                  <a:pt x="1843962" y="4724688"/>
                  <a:pt x="1800432" y="4714687"/>
                </a:cubicBezTo>
                <a:cubicBezTo>
                  <a:pt x="1766454" y="4714617"/>
                  <a:pt x="1768076" y="4724355"/>
                  <a:pt x="1719261" y="4724244"/>
                </a:cubicBezTo>
                <a:cubicBezTo>
                  <a:pt x="1698725" y="4728489"/>
                  <a:pt x="1704876" y="4720084"/>
                  <a:pt x="1679325" y="4720398"/>
                </a:cubicBezTo>
                <a:cubicBezTo>
                  <a:pt x="1646713" y="4738364"/>
                  <a:pt x="1612035" y="4726657"/>
                  <a:pt x="1565956" y="4726125"/>
                </a:cubicBezTo>
                <a:cubicBezTo>
                  <a:pt x="1509596" y="4724792"/>
                  <a:pt x="1462482" y="4732200"/>
                  <a:pt x="1413439" y="4724264"/>
                </a:cubicBezTo>
                <a:cubicBezTo>
                  <a:pt x="1395410" y="4730641"/>
                  <a:pt x="1371319" y="4739221"/>
                  <a:pt x="1351513" y="4728134"/>
                </a:cubicBezTo>
                <a:cubicBezTo>
                  <a:pt x="1299513" y="4729900"/>
                  <a:pt x="1305583" y="4734952"/>
                  <a:pt x="1285766" y="4728501"/>
                </a:cubicBezTo>
                <a:cubicBezTo>
                  <a:pt x="1246313" y="4730975"/>
                  <a:pt x="1252677" y="4725316"/>
                  <a:pt x="1217013" y="4722250"/>
                </a:cubicBezTo>
                <a:cubicBezTo>
                  <a:pt x="1187972" y="4717535"/>
                  <a:pt x="1202419" y="4717968"/>
                  <a:pt x="1175553" y="4717397"/>
                </a:cubicBezTo>
                <a:cubicBezTo>
                  <a:pt x="1150152" y="4726111"/>
                  <a:pt x="1132757" y="4715339"/>
                  <a:pt x="1125937" y="4713080"/>
                </a:cubicBezTo>
                <a:cubicBezTo>
                  <a:pt x="1101933" y="4714551"/>
                  <a:pt x="1066390" y="4702547"/>
                  <a:pt x="1070414" y="4718045"/>
                </a:cubicBezTo>
                <a:cubicBezTo>
                  <a:pt x="1036699" y="4697042"/>
                  <a:pt x="1037956" y="4718362"/>
                  <a:pt x="1001930" y="4712953"/>
                </a:cubicBezTo>
                <a:cubicBezTo>
                  <a:pt x="982943" y="4705262"/>
                  <a:pt x="958349" y="4701127"/>
                  <a:pt x="946429" y="4710733"/>
                </a:cubicBezTo>
                <a:cubicBezTo>
                  <a:pt x="873991" y="4698538"/>
                  <a:pt x="917810" y="4694854"/>
                  <a:pt x="843959" y="4682048"/>
                </a:cubicBezTo>
                <a:cubicBezTo>
                  <a:pt x="805648" y="4675599"/>
                  <a:pt x="748814" y="4673116"/>
                  <a:pt x="719028" y="4663910"/>
                </a:cubicBezTo>
                <a:cubicBezTo>
                  <a:pt x="689242" y="4654703"/>
                  <a:pt x="681940" y="4658862"/>
                  <a:pt x="658894" y="4652209"/>
                </a:cubicBezTo>
                <a:cubicBezTo>
                  <a:pt x="635848" y="4645555"/>
                  <a:pt x="606360" y="4645052"/>
                  <a:pt x="587813" y="4641642"/>
                </a:cubicBezTo>
                <a:cubicBezTo>
                  <a:pt x="569266" y="4638232"/>
                  <a:pt x="549985" y="4630114"/>
                  <a:pt x="547611" y="4631750"/>
                </a:cubicBezTo>
                <a:cubicBezTo>
                  <a:pt x="510247" y="4623077"/>
                  <a:pt x="499088" y="4633791"/>
                  <a:pt x="476778" y="4615662"/>
                </a:cubicBezTo>
                <a:cubicBezTo>
                  <a:pt x="457686" y="4613372"/>
                  <a:pt x="453369" y="4611385"/>
                  <a:pt x="433058" y="4610953"/>
                </a:cubicBezTo>
                <a:cubicBezTo>
                  <a:pt x="412747" y="4610521"/>
                  <a:pt x="383201" y="4613107"/>
                  <a:pt x="354910" y="4613069"/>
                </a:cubicBezTo>
                <a:cubicBezTo>
                  <a:pt x="325594" y="4614825"/>
                  <a:pt x="324861" y="4631623"/>
                  <a:pt x="297551" y="4614611"/>
                </a:cubicBezTo>
                <a:cubicBezTo>
                  <a:pt x="297827" y="4618223"/>
                  <a:pt x="283633" y="4619398"/>
                  <a:pt x="279981" y="4619280"/>
                </a:cubicBezTo>
                <a:lnTo>
                  <a:pt x="251060" y="4621023"/>
                </a:lnTo>
                <a:lnTo>
                  <a:pt x="248621" y="4615319"/>
                </a:lnTo>
                <a:cubicBezTo>
                  <a:pt x="237819" y="4612965"/>
                  <a:pt x="219269" y="4618593"/>
                  <a:pt x="208474" y="4619602"/>
                </a:cubicBezTo>
                <a:lnTo>
                  <a:pt x="183850" y="4621375"/>
                </a:lnTo>
                <a:lnTo>
                  <a:pt x="174486" y="4620574"/>
                </a:lnTo>
                <a:lnTo>
                  <a:pt x="170493" y="4620635"/>
                </a:lnTo>
                <a:lnTo>
                  <a:pt x="160178" y="4616375"/>
                </a:lnTo>
                <a:cubicBezTo>
                  <a:pt x="150587" y="4615308"/>
                  <a:pt x="143414" y="4608454"/>
                  <a:pt x="137679" y="4607411"/>
                </a:cubicBezTo>
                <a:cubicBezTo>
                  <a:pt x="131944" y="4606369"/>
                  <a:pt x="130252" y="4614284"/>
                  <a:pt x="125767" y="4610124"/>
                </a:cubicBezTo>
                <a:cubicBezTo>
                  <a:pt x="131450" y="4607091"/>
                  <a:pt x="122536" y="4604620"/>
                  <a:pt x="118604" y="4602416"/>
                </a:cubicBezTo>
                <a:lnTo>
                  <a:pt x="82934" y="4599702"/>
                </a:lnTo>
                <a:cubicBezTo>
                  <a:pt x="39823" y="4602644"/>
                  <a:pt x="55074" y="4589236"/>
                  <a:pt x="41888" y="4597726"/>
                </a:cubicBezTo>
                <a:cubicBezTo>
                  <a:pt x="25543" y="4601103"/>
                  <a:pt x="15576" y="4602785"/>
                  <a:pt x="8238" y="4603430"/>
                </a:cubicBezTo>
                <a:lnTo>
                  <a:pt x="0" y="4603190"/>
                </a:lnTo>
                <a:close/>
              </a:path>
            </a:pathLst>
          </a:custGeom>
        </p:spPr>
      </p:pic>
      <p:pic>
        <p:nvPicPr>
          <p:cNvPr id="8" name="Grafik 7" descr="Ein Bild, das Gebäude, Himmel, draußen, Haus enthält.&#10;&#10;KI-generierte Inhalte können fehlerhaft sein.">
            <a:extLst>
              <a:ext uri="{FF2B5EF4-FFF2-40B4-BE49-F238E27FC236}">
                <a16:creationId xmlns:a16="http://schemas.microsoft.com/office/drawing/2014/main" id="{196B439E-3FE1-55F2-8B99-2806E0C521F3}"/>
              </a:ext>
            </a:extLst>
          </p:cNvPr>
          <p:cNvPicPr>
            <a:picLocks noChangeAspect="1"/>
          </p:cNvPicPr>
          <p:nvPr/>
        </p:nvPicPr>
        <p:blipFill>
          <a:blip r:embed="rId5">
            <a:extLst>
              <a:ext uri="{28A0092B-C50C-407E-A947-70E740481C1C}">
                <a14:useLocalDpi xmlns:a14="http://schemas.microsoft.com/office/drawing/2010/main" val="0"/>
              </a:ext>
            </a:extLst>
          </a:blip>
          <a:srcRect l="19989" t="291" r="47691" b="-292"/>
          <a:stretch>
            <a:fillRect/>
          </a:stretch>
        </p:blipFill>
        <p:spPr>
          <a:xfrm>
            <a:off x="6095999" y="1278"/>
            <a:ext cx="3067990" cy="5149699"/>
          </a:xfrm>
          <a:custGeom>
            <a:avLst/>
            <a:gdLst/>
            <a:ahLst/>
            <a:cxnLst/>
            <a:rect l="l" t="t" r="r" b="b"/>
            <a:pathLst>
              <a:path w="3067990" h="5149699">
                <a:moveTo>
                  <a:pt x="0" y="0"/>
                </a:moveTo>
                <a:lnTo>
                  <a:pt x="8632" y="2126"/>
                </a:lnTo>
                <a:cubicBezTo>
                  <a:pt x="71597" y="8644"/>
                  <a:pt x="52747" y="11892"/>
                  <a:pt x="102111" y="11566"/>
                </a:cubicBezTo>
                <a:cubicBezTo>
                  <a:pt x="107032" y="11203"/>
                  <a:pt x="116450" y="20386"/>
                  <a:pt x="135511" y="18109"/>
                </a:cubicBezTo>
                <a:cubicBezTo>
                  <a:pt x="165681" y="22040"/>
                  <a:pt x="149025" y="33094"/>
                  <a:pt x="187668" y="36734"/>
                </a:cubicBezTo>
                <a:cubicBezTo>
                  <a:pt x="184095" y="40156"/>
                  <a:pt x="221954" y="38461"/>
                  <a:pt x="225602" y="50611"/>
                </a:cubicBezTo>
                <a:cubicBezTo>
                  <a:pt x="242020" y="54481"/>
                  <a:pt x="267241" y="57744"/>
                  <a:pt x="286175" y="59952"/>
                </a:cubicBezTo>
                <a:cubicBezTo>
                  <a:pt x="314543" y="65902"/>
                  <a:pt x="328665" y="72319"/>
                  <a:pt x="332857" y="76558"/>
                </a:cubicBezTo>
                <a:cubicBezTo>
                  <a:pt x="361257" y="83289"/>
                  <a:pt x="358186" y="84500"/>
                  <a:pt x="395478" y="98782"/>
                </a:cubicBezTo>
                <a:cubicBezTo>
                  <a:pt x="417363" y="93652"/>
                  <a:pt x="436168" y="104748"/>
                  <a:pt x="445328" y="114882"/>
                </a:cubicBezTo>
                <a:cubicBezTo>
                  <a:pt x="470101" y="124482"/>
                  <a:pt x="523910" y="147405"/>
                  <a:pt x="559300" y="150440"/>
                </a:cubicBezTo>
                <a:cubicBezTo>
                  <a:pt x="613422" y="149710"/>
                  <a:pt x="598278" y="160982"/>
                  <a:pt x="622357" y="169552"/>
                </a:cubicBezTo>
                <a:cubicBezTo>
                  <a:pt x="641101" y="180205"/>
                  <a:pt x="638493" y="171007"/>
                  <a:pt x="658054" y="184474"/>
                </a:cubicBezTo>
                <a:lnTo>
                  <a:pt x="694284" y="200095"/>
                </a:lnTo>
                <a:lnTo>
                  <a:pt x="737979" y="224556"/>
                </a:lnTo>
                <a:lnTo>
                  <a:pt x="747981" y="231280"/>
                </a:lnTo>
                <a:cubicBezTo>
                  <a:pt x="753111" y="231304"/>
                  <a:pt x="756366" y="231723"/>
                  <a:pt x="758445" y="232460"/>
                </a:cubicBezTo>
                <a:cubicBezTo>
                  <a:pt x="758496" y="232559"/>
                  <a:pt x="758549" y="232658"/>
                  <a:pt x="758600" y="232757"/>
                </a:cubicBezTo>
                <a:lnTo>
                  <a:pt x="773364" y="235718"/>
                </a:lnTo>
                <a:cubicBezTo>
                  <a:pt x="790479" y="236082"/>
                  <a:pt x="824818" y="262048"/>
                  <a:pt x="841072" y="261356"/>
                </a:cubicBezTo>
                <a:cubicBezTo>
                  <a:pt x="848247" y="277811"/>
                  <a:pt x="845053" y="250444"/>
                  <a:pt x="872404" y="265382"/>
                </a:cubicBezTo>
                <a:cubicBezTo>
                  <a:pt x="884596" y="267374"/>
                  <a:pt x="889722" y="269394"/>
                  <a:pt x="899938" y="270925"/>
                </a:cubicBezTo>
                <a:cubicBezTo>
                  <a:pt x="900079" y="271345"/>
                  <a:pt x="933560" y="274145"/>
                  <a:pt x="933701" y="274565"/>
                </a:cubicBezTo>
                <a:lnTo>
                  <a:pt x="958104" y="278658"/>
                </a:lnTo>
                <a:lnTo>
                  <a:pt x="963678" y="280729"/>
                </a:lnTo>
                <a:lnTo>
                  <a:pt x="996167" y="277529"/>
                </a:lnTo>
                <a:lnTo>
                  <a:pt x="1012387" y="277350"/>
                </a:lnTo>
                <a:lnTo>
                  <a:pt x="1018139" y="274257"/>
                </a:lnTo>
                <a:cubicBezTo>
                  <a:pt x="1023705" y="272608"/>
                  <a:pt x="1030840" y="272419"/>
                  <a:pt x="1041488" y="275538"/>
                </a:cubicBezTo>
                <a:lnTo>
                  <a:pt x="1043729" y="276831"/>
                </a:lnTo>
                <a:lnTo>
                  <a:pt x="1076532" y="271239"/>
                </a:lnTo>
                <a:cubicBezTo>
                  <a:pt x="1083544" y="269462"/>
                  <a:pt x="1111552" y="278849"/>
                  <a:pt x="1117458" y="275294"/>
                </a:cubicBezTo>
                <a:cubicBezTo>
                  <a:pt x="1173364" y="280135"/>
                  <a:pt x="1207569" y="263603"/>
                  <a:pt x="1275827" y="275029"/>
                </a:cubicBezTo>
                <a:cubicBezTo>
                  <a:pt x="1321519" y="279616"/>
                  <a:pt x="1347196" y="279519"/>
                  <a:pt x="1376683" y="283128"/>
                </a:cubicBezTo>
                <a:cubicBezTo>
                  <a:pt x="1406170" y="286737"/>
                  <a:pt x="1433752" y="293140"/>
                  <a:pt x="1452749" y="296685"/>
                </a:cubicBezTo>
                <a:cubicBezTo>
                  <a:pt x="1471746" y="300230"/>
                  <a:pt x="1466619" y="301895"/>
                  <a:pt x="1490664" y="304401"/>
                </a:cubicBezTo>
                <a:cubicBezTo>
                  <a:pt x="1514709" y="306907"/>
                  <a:pt x="1573675" y="305000"/>
                  <a:pt x="1597021" y="311721"/>
                </a:cubicBezTo>
                <a:cubicBezTo>
                  <a:pt x="1622238" y="311037"/>
                  <a:pt x="1625537" y="322069"/>
                  <a:pt x="1639314" y="320753"/>
                </a:cubicBezTo>
                <a:cubicBezTo>
                  <a:pt x="1710549" y="337224"/>
                  <a:pt x="1769892" y="334296"/>
                  <a:pt x="1856583" y="331628"/>
                </a:cubicBezTo>
                <a:cubicBezTo>
                  <a:pt x="1913730" y="336509"/>
                  <a:pt x="1912698" y="339285"/>
                  <a:pt x="1937745" y="342098"/>
                </a:cubicBezTo>
                <a:cubicBezTo>
                  <a:pt x="1945390" y="344925"/>
                  <a:pt x="1949181" y="335092"/>
                  <a:pt x="1956068" y="338984"/>
                </a:cubicBezTo>
                <a:lnTo>
                  <a:pt x="1991434" y="344183"/>
                </a:lnTo>
                <a:lnTo>
                  <a:pt x="2017399" y="354323"/>
                </a:lnTo>
                <a:lnTo>
                  <a:pt x="2041804" y="360756"/>
                </a:lnTo>
                <a:lnTo>
                  <a:pt x="2071138" y="363487"/>
                </a:lnTo>
                <a:cubicBezTo>
                  <a:pt x="2080124" y="365903"/>
                  <a:pt x="2080713" y="373697"/>
                  <a:pt x="2092557" y="373570"/>
                </a:cubicBezTo>
                <a:cubicBezTo>
                  <a:pt x="2128517" y="378742"/>
                  <a:pt x="2193287" y="383225"/>
                  <a:pt x="2242182" y="388922"/>
                </a:cubicBezTo>
                <a:cubicBezTo>
                  <a:pt x="2266404" y="385527"/>
                  <a:pt x="2301142" y="392029"/>
                  <a:pt x="2311187" y="401718"/>
                </a:cubicBezTo>
                <a:cubicBezTo>
                  <a:pt x="2323182" y="404413"/>
                  <a:pt x="2352098" y="404462"/>
                  <a:pt x="2363765" y="402554"/>
                </a:cubicBezTo>
                <a:cubicBezTo>
                  <a:pt x="2374121" y="402833"/>
                  <a:pt x="2375999" y="406521"/>
                  <a:pt x="2389759" y="407955"/>
                </a:cubicBezTo>
                <a:cubicBezTo>
                  <a:pt x="2404778" y="411334"/>
                  <a:pt x="2437354" y="427346"/>
                  <a:pt x="2451497" y="432353"/>
                </a:cubicBezTo>
                <a:cubicBezTo>
                  <a:pt x="2465640" y="437360"/>
                  <a:pt x="2451256" y="432175"/>
                  <a:pt x="2474615" y="437995"/>
                </a:cubicBezTo>
                <a:cubicBezTo>
                  <a:pt x="2482949" y="439979"/>
                  <a:pt x="2481204" y="447714"/>
                  <a:pt x="2499122" y="451403"/>
                </a:cubicBezTo>
                <a:cubicBezTo>
                  <a:pt x="2517041" y="455093"/>
                  <a:pt x="2557176" y="459358"/>
                  <a:pt x="2582126" y="460132"/>
                </a:cubicBezTo>
                <a:cubicBezTo>
                  <a:pt x="2610000" y="447613"/>
                  <a:pt x="2600233" y="464657"/>
                  <a:pt x="2651203" y="448902"/>
                </a:cubicBezTo>
                <a:cubicBezTo>
                  <a:pt x="2652514" y="450917"/>
                  <a:pt x="2673343" y="450050"/>
                  <a:pt x="2694692" y="451398"/>
                </a:cubicBezTo>
                <a:cubicBezTo>
                  <a:pt x="2716041" y="452746"/>
                  <a:pt x="2761501" y="464041"/>
                  <a:pt x="2779298" y="456988"/>
                </a:cubicBezTo>
                <a:lnTo>
                  <a:pt x="2936306" y="456249"/>
                </a:lnTo>
                <a:lnTo>
                  <a:pt x="3026435" y="468085"/>
                </a:lnTo>
                <a:cubicBezTo>
                  <a:pt x="3042105" y="469033"/>
                  <a:pt x="3051256" y="471666"/>
                  <a:pt x="3059006" y="473639"/>
                </a:cubicBezTo>
                <a:lnTo>
                  <a:pt x="3067990" y="474231"/>
                </a:lnTo>
                <a:lnTo>
                  <a:pt x="3067990" y="5066330"/>
                </a:lnTo>
                <a:lnTo>
                  <a:pt x="3036249" y="5071710"/>
                </a:lnTo>
                <a:cubicBezTo>
                  <a:pt x="3028911" y="5072355"/>
                  <a:pt x="3024202" y="5071963"/>
                  <a:pt x="3018374" y="5071188"/>
                </a:cubicBezTo>
                <a:cubicBezTo>
                  <a:pt x="2981557" y="5076634"/>
                  <a:pt x="2975787" y="5078874"/>
                  <a:pt x="2928454" y="5083368"/>
                </a:cubicBezTo>
                <a:cubicBezTo>
                  <a:pt x="2902026" y="5096160"/>
                  <a:pt x="2894473" y="5096992"/>
                  <a:pt x="2874456" y="5102330"/>
                </a:cubicBezTo>
                <a:cubicBezTo>
                  <a:pt x="2849799" y="5110661"/>
                  <a:pt x="2856324" y="5116728"/>
                  <a:pt x="2826359" y="5120681"/>
                </a:cubicBezTo>
                <a:cubicBezTo>
                  <a:pt x="2811152" y="5125070"/>
                  <a:pt x="2799749" y="5135440"/>
                  <a:pt x="2790273" y="5139251"/>
                </a:cubicBezTo>
                <a:cubicBezTo>
                  <a:pt x="2780797" y="5143062"/>
                  <a:pt x="2776994" y="5141825"/>
                  <a:pt x="2761021" y="5144617"/>
                </a:cubicBezTo>
                <a:cubicBezTo>
                  <a:pt x="2750399" y="5143672"/>
                  <a:pt x="2716008" y="5143647"/>
                  <a:pt x="2709599" y="5145416"/>
                </a:cubicBezTo>
                <a:cubicBezTo>
                  <a:pt x="2691337" y="5155744"/>
                  <a:pt x="2674953" y="5144170"/>
                  <a:pt x="2643019" y="5144002"/>
                </a:cubicBezTo>
                <a:lnTo>
                  <a:pt x="2605306" y="5145401"/>
                </a:lnTo>
                <a:cubicBezTo>
                  <a:pt x="2598456" y="5139894"/>
                  <a:pt x="2544492" y="5137937"/>
                  <a:pt x="2540666" y="5130474"/>
                </a:cubicBezTo>
                <a:cubicBezTo>
                  <a:pt x="2520890" y="5122976"/>
                  <a:pt x="2520818" y="5104076"/>
                  <a:pt x="2490181" y="5096885"/>
                </a:cubicBezTo>
                <a:cubicBezTo>
                  <a:pt x="2473666" y="5089694"/>
                  <a:pt x="2482843" y="5107802"/>
                  <a:pt x="2441578" y="5087331"/>
                </a:cubicBezTo>
                <a:cubicBezTo>
                  <a:pt x="2404207" y="5055658"/>
                  <a:pt x="2246399" y="5032666"/>
                  <a:pt x="2239061" y="4977592"/>
                </a:cubicBezTo>
                <a:cubicBezTo>
                  <a:pt x="2172141" y="4959717"/>
                  <a:pt x="2228317" y="4960563"/>
                  <a:pt x="2138397" y="4945422"/>
                </a:cubicBezTo>
                <a:cubicBezTo>
                  <a:pt x="2058643" y="4932605"/>
                  <a:pt x="1820980" y="4910463"/>
                  <a:pt x="1766888" y="4891159"/>
                </a:cubicBezTo>
                <a:cubicBezTo>
                  <a:pt x="1693746" y="4881380"/>
                  <a:pt x="1731387" y="4880829"/>
                  <a:pt x="1699544" y="4886748"/>
                </a:cubicBezTo>
                <a:cubicBezTo>
                  <a:pt x="1645920" y="4895473"/>
                  <a:pt x="1642875" y="4877798"/>
                  <a:pt x="1607580" y="4879045"/>
                </a:cubicBezTo>
                <a:cubicBezTo>
                  <a:pt x="1555088" y="4865773"/>
                  <a:pt x="1453749" y="4859346"/>
                  <a:pt x="1384598" y="4845217"/>
                </a:cubicBezTo>
                <a:cubicBezTo>
                  <a:pt x="1326341" y="4835627"/>
                  <a:pt x="1315092" y="4821514"/>
                  <a:pt x="1258391" y="4816554"/>
                </a:cubicBezTo>
                <a:cubicBezTo>
                  <a:pt x="1226403" y="4808063"/>
                  <a:pt x="1218929" y="4802264"/>
                  <a:pt x="1192670" y="4794273"/>
                </a:cubicBezTo>
                <a:cubicBezTo>
                  <a:pt x="1172212" y="4781098"/>
                  <a:pt x="1134543" y="4780537"/>
                  <a:pt x="1100484" y="4773564"/>
                </a:cubicBezTo>
                <a:cubicBezTo>
                  <a:pt x="1083354" y="4772013"/>
                  <a:pt x="1065276" y="4777578"/>
                  <a:pt x="1028112" y="4767096"/>
                </a:cubicBezTo>
                <a:cubicBezTo>
                  <a:pt x="999846" y="4759146"/>
                  <a:pt x="967016" y="4743196"/>
                  <a:pt x="963745" y="4764863"/>
                </a:cubicBezTo>
                <a:cubicBezTo>
                  <a:pt x="935062" y="4736624"/>
                  <a:pt x="945601" y="4756035"/>
                  <a:pt x="908364" y="4755572"/>
                </a:cubicBezTo>
                <a:cubicBezTo>
                  <a:pt x="831301" y="4740343"/>
                  <a:pt x="772395" y="4745078"/>
                  <a:pt x="699185" y="4729739"/>
                </a:cubicBezTo>
                <a:cubicBezTo>
                  <a:pt x="680644" y="4710950"/>
                  <a:pt x="671269" y="4756745"/>
                  <a:pt x="624173" y="4712819"/>
                </a:cubicBezTo>
                <a:cubicBezTo>
                  <a:pt x="620673" y="4715011"/>
                  <a:pt x="605890" y="4702494"/>
                  <a:pt x="587551" y="4697060"/>
                </a:cubicBezTo>
                <a:cubicBezTo>
                  <a:pt x="569213" y="4691626"/>
                  <a:pt x="529126" y="4697683"/>
                  <a:pt x="514142" y="4680213"/>
                </a:cubicBezTo>
                <a:cubicBezTo>
                  <a:pt x="490554" y="4678007"/>
                  <a:pt x="455880" y="4670399"/>
                  <a:pt x="435429" y="4669695"/>
                </a:cubicBezTo>
                <a:cubicBezTo>
                  <a:pt x="414978" y="4668991"/>
                  <a:pt x="413693" y="4665510"/>
                  <a:pt x="398498" y="4661863"/>
                </a:cubicBezTo>
                <a:lnTo>
                  <a:pt x="391864" y="4657306"/>
                </a:lnTo>
                <a:lnTo>
                  <a:pt x="393991" y="4656812"/>
                </a:lnTo>
                <a:cubicBezTo>
                  <a:pt x="393161" y="4656323"/>
                  <a:pt x="391036" y="4655963"/>
                  <a:pt x="390744" y="4656537"/>
                </a:cubicBezTo>
                <a:lnTo>
                  <a:pt x="391864" y="4657306"/>
                </a:lnTo>
                <a:lnTo>
                  <a:pt x="389463" y="4657864"/>
                </a:lnTo>
                <a:cubicBezTo>
                  <a:pt x="384571" y="4657809"/>
                  <a:pt x="375254" y="4657079"/>
                  <a:pt x="358382" y="4654871"/>
                </a:cubicBezTo>
                <a:cubicBezTo>
                  <a:pt x="339824" y="4647350"/>
                  <a:pt x="313263" y="4650730"/>
                  <a:pt x="294208" y="4644982"/>
                </a:cubicBezTo>
                <a:cubicBezTo>
                  <a:pt x="275153" y="4639233"/>
                  <a:pt x="255232" y="4631558"/>
                  <a:pt x="240522" y="4627439"/>
                </a:cubicBezTo>
                <a:cubicBezTo>
                  <a:pt x="212762" y="4619907"/>
                  <a:pt x="228727" y="4611264"/>
                  <a:pt x="188294" y="4613207"/>
                </a:cubicBezTo>
                <a:cubicBezTo>
                  <a:pt x="165514" y="4608090"/>
                  <a:pt x="132086" y="4618695"/>
                  <a:pt x="107016" y="4612605"/>
                </a:cubicBezTo>
                <a:cubicBezTo>
                  <a:pt x="79461" y="4604732"/>
                  <a:pt x="82214" y="4605717"/>
                  <a:pt x="48463" y="4601378"/>
                </a:cubicBezTo>
                <a:lnTo>
                  <a:pt x="0" y="4601647"/>
                </a:lnTo>
                <a:close/>
              </a:path>
            </a:pathLst>
          </a:custGeom>
        </p:spPr>
      </p:pic>
    </p:spTree>
    <p:extLst>
      <p:ext uri="{BB962C8B-B14F-4D97-AF65-F5344CB8AC3E}">
        <p14:creationId xmlns:p14="http://schemas.microsoft.com/office/powerpoint/2010/main" val="32332448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B7B42F36-B3C1-4247-AF36-090F0134ED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2"/>
            <a:ext cx="12188952" cy="685799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FEF131A2-E574-4D95-A322-C5FF0B64E8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US" sz="1800">
                <a:solidFill>
                  <a:srgbClr val="000000"/>
                </a:solidFill>
                <a:latin typeface="Times-Roman"/>
              </a:rPr>
              <a:t>FamilyID=Office_ArchiveTorn</a:t>
            </a:r>
            <a:endParaRPr lang="en-US" dirty="0"/>
          </a:p>
        </p:txBody>
      </p:sp>
      <p:sp>
        <p:nvSpPr>
          <p:cNvPr id="2" name="Titel 1">
            <a:extLst>
              <a:ext uri="{FF2B5EF4-FFF2-40B4-BE49-F238E27FC236}">
                <a16:creationId xmlns:a16="http://schemas.microsoft.com/office/drawing/2014/main" id="{4A81A871-82DC-C5DE-4A34-81C3BC8F82FA}"/>
              </a:ext>
            </a:extLst>
          </p:cNvPr>
          <p:cNvSpPr>
            <a:spLocks noGrp="1"/>
          </p:cNvSpPr>
          <p:nvPr>
            <p:ph type="title"/>
          </p:nvPr>
        </p:nvSpPr>
        <p:spPr>
          <a:xfrm>
            <a:off x="1132361" y="4748796"/>
            <a:ext cx="8804444" cy="1004048"/>
          </a:xfrm>
        </p:spPr>
        <p:txBody>
          <a:bodyPr vert="horz" lIns="91440" tIns="45720" rIns="91440" bIns="45720" rtlCol="0" anchor="b">
            <a:normAutofit/>
          </a:bodyPr>
          <a:lstStyle/>
          <a:p>
            <a:r>
              <a:rPr lang="de-DE" dirty="0">
                <a:latin typeface="Algerian" panose="04020705040A02060702" pitchFamily="82" charset="0"/>
              </a:rPr>
              <a:t>Peripherie</a:t>
            </a:r>
            <a:endParaRPr lang="en-US" kern="1200" dirty="0">
              <a:solidFill>
                <a:schemeClr val="tx1">
                  <a:lumMod val="85000"/>
                  <a:lumOff val="15000"/>
                </a:schemeClr>
              </a:solidFill>
              <a:latin typeface="Algerian" panose="04020705040A02060702" pitchFamily="82" charset="0"/>
            </a:endParaRPr>
          </a:p>
        </p:txBody>
      </p:sp>
      <p:pic>
        <p:nvPicPr>
          <p:cNvPr id="6" name="Grafik 5" descr="Ein Bild, das Fontäne, Statue enthält.&#10;&#10;KI-generierte Inhalte können fehlerhaft sein.">
            <a:extLst>
              <a:ext uri="{FF2B5EF4-FFF2-40B4-BE49-F238E27FC236}">
                <a16:creationId xmlns:a16="http://schemas.microsoft.com/office/drawing/2014/main" id="{22E7F1BF-12BA-E9CF-C39E-C30BE87F62E1}"/>
              </a:ext>
            </a:extLst>
          </p:cNvPr>
          <p:cNvPicPr>
            <a:picLocks noChangeAspect="1"/>
          </p:cNvPicPr>
          <p:nvPr/>
        </p:nvPicPr>
        <p:blipFill>
          <a:blip r:embed="rId2">
            <a:extLst>
              <a:ext uri="{28A0092B-C50C-407E-A947-70E740481C1C}">
                <a14:useLocalDpi xmlns:a14="http://schemas.microsoft.com/office/drawing/2010/main" val="0"/>
              </a:ext>
            </a:extLst>
          </a:blip>
          <a:srcRect l="36" t="15489" r="-37" b="707"/>
          <a:stretch>
            <a:fillRect/>
          </a:stretch>
        </p:blipFill>
        <p:spPr>
          <a:xfrm>
            <a:off x="4038601" y="10"/>
            <a:ext cx="4079551" cy="5121732"/>
          </a:xfrm>
          <a:custGeom>
            <a:avLst/>
            <a:gdLst/>
            <a:ahLst/>
            <a:cxnLst/>
            <a:rect l="l" t="t" r="r" b="b"/>
            <a:pathLst>
              <a:path w="4079551" h="5121742">
                <a:moveTo>
                  <a:pt x="0" y="0"/>
                </a:moveTo>
                <a:lnTo>
                  <a:pt x="1995194" y="0"/>
                </a:lnTo>
                <a:lnTo>
                  <a:pt x="2066032" y="17448"/>
                </a:lnTo>
                <a:cubicBezTo>
                  <a:pt x="2128997" y="23966"/>
                  <a:pt x="2110147" y="27214"/>
                  <a:pt x="2159511" y="26888"/>
                </a:cubicBezTo>
                <a:cubicBezTo>
                  <a:pt x="2164432" y="26525"/>
                  <a:pt x="2173850" y="35708"/>
                  <a:pt x="2192911" y="33431"/>
                </a:cubicBezTo>
                <a:cubicBezTo>
                  <a:pt x="2223081" y="37362"/>
                  <a:pt x="2206425" y="48416"/>
                  <a:pt x="2245068" y="52056"/>
                </a:cubicBezTo>
                <a:cubicBezTo>
                  <a:pt x="2241495" y="55478"/>
                  <a:pt x="2279354" y="53783"/>
                  <a:pt x="2283002" y="65933"/>
                </a:cubicBezTo>
                <a:cubicBezTo>
                  <a:pt x="2299420" y="69803"/>
                  <a:pt x="2324641" y="73066"/>
                  <a:pt x="2343575" y="75274"/>
                </a:cubicBezTo>
                <a:cubicBezTo>
                  <a:pt x="2371943" y="81224"/>
                  <a:pt x="2386065" y="87641"/>
                  <a:pt x="2390257" y="91880"/>
                </a:cubicBezTo>
                <a:cubicBezTo>
                  <a:pt x="2418657" y="98611"/>
                  <a:pt x="2415586" y="99822"/>
                  <a:pt x="2452878" y="114104"/>
                </a:cubicBezTo>
                <a:cubicBezTo>
                  <a:pt x="2474763" y="108974"/>
                  <a:pt x="2493568" y="120070"/>
                  <a:pt x="2502728" y="130204"/>
                </a:cubicBezTo>
                <a:cubicBezTo>
                  <a:pt x="2527501" y="139804"/>
                  <a:pt x="2581310" y="162727"/>
                  <a:pt x="2616700" y="165762"/>
                </a:cubicBezTo>
                <a:cubicBezTo>
                  <a:pt x="2670822" y="165032"/>
                  <a:pt x="2655678" y="176304"/>
                  <a:pt x="2679757" y="184874"/>
                </a:cubicBezTo>
                <a:cubicBezTo>
                  <a:pt x="2698501" y="195527"/>
                  <a:pt x="2695893" y="186329"/>
                  <a:pt x="2715454" y="199796"/>
                </a:cubicBezTo>
                <a:lnTo>
                  <a:pt x="2751684" y="215417"/>
                </a:lnTo>
                <a:lnTo>
                  <a:pt x="2795379" y="239878"/>
                </a:lnTo>
                <a:lnTo>
                  <a:pt x="2805381" y="246602"/>
                </a:lnTo>
                <a:cubicBezTo>
                  <a:pt x="2810511" y="246626"/>
                  <a:pt x="2813766" y="247045"/>
                  <a:pt x="2815845" y="247782"/>
                </a:cubicBezTo>
                <a:cubicBezTo>
                  <a:pt x="2815896" y="247881"/>
                  <a:pt x="2815949" y="247980"/>
                  <a:pt x="2816000" y="248079"/>
                </a:cubicBezTo>
                <a:lnTo>
                  <a:pt x="2830764" y="251040"/>
                </a:lnTo>
                <a:cubicBezTo>
                  <a:pt x="2847879" y="251404"/>
                  <a:pt x="2882218" y="277370"/>
                  <a:pt x="2898472" y="276678"/>
                </a:cubicBezTo>
                <a:cubicBezTo>
                  <a:pt x="2905647" y="293133"/>
                  <a:pt x="2902453" y="265766"/>
                  <a:pt x="2929804" y="280704"/>
                </a:cubicBezTo>
                <a:cubicBezTo>
                  <a:pt x="2941996" y="282696"/>
                  <a:pt x="2947122" y="284716"/>
                  <a:pt x="2957338" y="286247"/>
                </a:cubicBezTo>
                <a:cubicBezTo>
                  <a:pt x="2957479" y="286667"/>
                  <a:pt x="2990960" y="289467"/>
                  <a:pt x="2991101" y="289887"/>
                </a:cubicBezTo>
                <a:lnTo>
                  <a:pt x="3015504" y="293980"/>
                </a:lnTo>
                <a:lnTo>
                  <a:pt x="3021078" y="296051"/>
                </a:lnTo>
                <a:lnTo>
                  <a:pt x="3053567" y="292851"/>
                </a:lnTo>
                <a:lnTo>
                  <a:pt x="3069787" y="292672"/>
                </a:lnTo>
                <a:lnTo>
                  <a:pt x="3075539" y="289579"/>
                </a:lnTo>
                <a:cubicBezTo>
                  <a:pt x="3081105" y="287930"/>
                  <a:pt x="3088240" y="287741"/>
                  <a:pt x="3098888" y="290860"/>
                </a:cubicBezTo>
                <a:lnTo>
                  <a:pt x="3101129" y="292153"/>
                </a:lnTo>
                <a:lnTo>
                  <a:pt x="3133932" y="286561"/>
                </a:lnTo>
                <a:cubicBezTo>
                  <a:pt x="3140944" y="284784"/>
                  <a:pt x="3168952" y="294171"/>
                  <a:pt x="3174858" y="290616"/>
                </a:cubicBezTo>
                <a:cubicBezTo>
                  <a:pt x="3230764" y="295457"/>
                  <a:pt x="3264969" y="278925"/>
                  <a:pt x="3333227" y="290351"/>
                </a:cubicBezTo>
                <a:cubicBezTo>
                  <a:pt x="3378919" y="294938"/>
                  <a:pt x="3404596" y="294841"/>
                  <a:pt x="3434083" y="298450"/>
                </a:cubicBezTo>
                <a:cubicBezTo>
                  <a:pt x="3463570" y="302059"/>
                  <a:pt x="3491152" y="308462"/>
                  <a:pt x="3510149" y="312007"/>
                </a:cubicBezTo>
                <a:cubicBezTo>
                  <a:pt x="3529146" y="315552"/>
                  <a:pt x="3524019" y="317217"/>
                  <a:pt x="3548064" y="319723"/>
                </a:cubicBezTo>
                <a:cubicBezTo>
                  <a:pt x="3572109" y="322229"/>
                  <a:pt x="3631075" y="320322"/>
                  <a:pt x="3654421" y="327043"/>
                </a:cubicBezTo>
                <a:cubicBezTo>
                  <a:pt x="3679638" y="326359"/>
                  <a:pt x="3682937" y="337391"/>
                  <a:pt x="3696714" y="336075"/>
                </a:cubicBezTo>
                <a:cubicBezTo>
                  <a:pt x="3767949" y="352546"/>
                  <a:pt x="3827292" y="349618"/>
                  <a:pt x="3913983" y="346950"/>
                </a:cubicBezTo>
                <a:cubicBezTo>
                  <a:pt x="3971130" y="351831"/>
                  <a:pt x="3970098" y="354607"/>
                  <a:pt x="3995145" y="357420"/>
                </a:cubicBezTo>
                <a:cubicBezTo>
                  <a:pt x="4002790" y="360247"/>
                  <a:pt x="4006581" y="350414"/>
                  <a:pt x="4013468" y="354306"/>
                </a:cubicBezTo>
                <a:lnTo>
                  <a:pt x="4048834" y="359505"/>
                </a:lnTo>
                <a:lnTo>
                  <a:pt x="4074799" y="369645"/>
                </a:lnTo>
                <a:lnTo>
                  <a:pt x="4079551" y="370898"/>
                </a:lnTo>
                <a:lnTo>
                  <a:pt x="4079551" y="5121742"/>
                </a:lnTo>
                <a:lnTo>
                  <a:pt x="4068742" y="5113500"/>
                </a:lnTo>
                <a:cubicBezTo>
                  <a:pt x="4063338" y="5107661"/>
                  <a:pt x="4059868" y="5101409"/>
                  <a:pt x="4058894" y="5094665"/>
                </a:cubicBezTo>
                <a:cubicBezTo>
                  <a:pt x="3987852" y="5077156"/>
                  <a:pt x="4047488" y="5077984"/>
                  <a:pt x="3952029" y="5063154"/>
                </a:cubicBezTo>
                <a:cubicBezTo>
                  <a:pt x="3867363" y="5050598"/>
                  <a:pt x="3615061" y="5028910"/>
                  <a:pt x="3557637" y="5010001"/>
                </a:cubicBezTo>
                <a:cubicBezTo>
                  <a:pt x="3479990" y="5000422"/>
                  <a:pt x="3519950" y="4999882"/>
                  <a:pt x="3486145" y="5005680"/>
                </a:cubicBezTo>
                <a:cubicBezTo>
                  <a:pt x="3429218" y="5014226"/>
                  <a:pt x="3425986" y="4996913"/>
                  <a:pt x="3388517" y="4998135"/>
                </a:cubicBezTo>
                <a:cubicBezTo>
                  <a:pt x="3332792" y="4985135"/>
                  <a:pt x="3225211" y="4978839"/>
                  <a:pt x="3151800" y="4964999"/>
                </a:cubicBezTo>
                <a:cubicBezTo>
                  <a:pt x="3089955" y="4955605"/>
                  <a:pt x="3078013" y="4941781"/>
                  <a:pt x="3017820" y="4936923"/>
                </a:cubicBezTo>
                <a:cubicBezTo>
                  <a:pt x="2983861" y="4928606"/>
                  <a:pt x="2965335" y="4947639"/>
                  <a:pt x="2948051" y="4915098"/>
                </a:cubicBezTo>
                <a:cubicBezTo>
                  <a:pt x="2926332" y="4902193"/>
                  <a:pt x="2886343" y="4901643"/>
                  <a:pt x="2850186" y="4894812"/>
                </a:cubicBezTo>
                <a:cubicBezTo>
                  <a:pt x="2832001" y="4893294"/>
                  <a:pt x="2812810" y="4898744"/>
                  <a:pt x="2773357" y="4888477"/>
                </a:cubicBezTo>
                <a:cubicBezTo>
                  <a:pt x="2743350" y="4880689"/>
                  <a:pt x="2708497" y="4865066"/>
                  <a:pt x="2705025" y="4886289"/>
                </a:cubicBezTo>
                <a:cubicBezTo>
                  <a:pt x="2674575" y="4858628"/>
                  <a:pt x="2685763" y="4877642"/>
                  <a:pt x="2646233" y="4877189"/>
                </a:cubicBezTo>
                <a:cubicBezTo>
                  <a:pt x="2543240" y="4848149"/>
                  <a:pt x="2501889" y="4866909"/>
                  <a:pt x="2424169" y="4851885"/>
                </a:cubicBezTo>
                <a:cubicBezTo>
                  <a:pt x="2404486" y="4833480"/>
                  <a:pt x="2400682" y="4878338"/>
                  <a:pt x="2350685" y="4835310"/>
                </a:cubicBezTo>
                <a:cubicBezTo>
                  <a:pt x="2346969" y="4837458"/>
                  <a:pt x="2324430" y="4815003"/>
                  <a:pt x="2309189" y="4809282"/>
                </a:cubicBezTo>
                <a:cubicBezTo>
                  <a:pt x="2293948" y="4803561"/>
                  <a:pt x="2272811" y="4801970"/>
                  <a:pt x="2259235" y="4800986"/>
                </a:cubicBezTo>
                <a:cubicBezTo>
                  <a:pt x="2245658" y="4800001"/>
                  <a:pt x="2243609" y="4803372"/>
                  <a:pt x="2227729" y="4803372"/>
                </a:cubicBezTo>
                <a:cubicBezTo>
                  <a:pt x="2211848" y="4803372"/>
                  <a:pt x="2190174" y="4790407"/>
                  <a:pt x="2160878" y="4813279"/>
                </a:cubicBezTo>
                <a:cubicBezTo>
                  <a:pt x="2146951" y="4811561"/>
                  <a:pt x="2155252" y="4798893"/>
                  <a:pt x="2144167" y="4793069"/>
                </a:cubicBezTo>
                <a:cubicBezTo>
                  <a:pt x="2138625" y="4790157"/>
                  <a:pt x="2130209" y="4787368"/>
                  <a:pt x="2121162" y="4784859"/>
                </a:cubicBezTo>
                <a:lnTo>
                  <a:pt x="2094401" y="4778344"/>
                </a:lnTo>
                <a:lnTo>
                  <a:pt x="2094882" y="4776919"/>
                </a:lnTo>
                <a:cubicBezTo>
                  <a:pt x="2092677" y="4775558"/>
                  <a:pt x="2089097" y="4774323"/>
                  <a:pt x="2087794" y="4774223"/>
                </a:cubicBezTo>
                <a:cubicBezTo>
                  <a:pt x="2086491" y="4774123"/>
                  <a:pt x="2087466" y="4775159"/>
                  <a:pt x="2094371" y="4778337"/>
                </a:cubicBezTo>
                <a:lnTo>
                  <a:pt x="2094401" y="4778344"/>
                </a:lnTo>
                <a:lnTo>
                  <a:pt x="2093715" y="4780377"/>
                </a:lnTo>
                <a:cubicBezTo>
                  <a:pt x="2089515" y="4780985"/>
                  <a:pt x="2080286" y="4780711"/>
                  <a:pt x="2062375" y="4778549"/>
                </a:cubicBezTo>
                <a:cubicBezTo>
                  <a:pt x="2042674" y="4771181"/>
                  <a:pt x="2014477" y="4774492"/>
                  <a:pt x="1994248" y="4768862"/>
                </a:cubicBezTo>
                <a:cubicBezTo>
                  <a:pt x="1974019" y="4763231"/>
                  <a:pt x="1952871" y="4755713"/>
                  <a:pt x="1937256" y="4751678"/>
                </a:cubicBezTo>
                <a:cubicBezTo>
                  <a:pt x="1907785" y="4744300"/>
                  <a:pt x="1899543" y="4740617"/>
                  <a:pt x="1881810" y="4737737"/>
                </a:cubicBezTo>
                <a:cubicBezTo>
                  <a:pt x="1864077" y="4734858"/>
                  <a:pt x="1845240" y="4734501"/>
                  <a:pt x="1830859" y="4734403"/>
                </a:cubicBezTo>
                <a:cubicBezTo>
                  <a:pt x="1816479" y="4734305"/>
                  <a:pt x="1813540" y="4739700"/>
                  <a:pt x="1795527" y="4737148"/>
                </a:cubicBezTo>
                <a:cubicBezTo>
                  <a:pt x="1766274" y="4729435"/>
                  <a:pt x="1769196" y="4730400"/>
                  <a:pt x="1733366" y="4726150"/>
                </a:cubicBezTo>
                <a:lnTo>
                  <a:pt x="1642377" y="4726617"/>
                </a:lnTo>
                <a:lnTo>
                  <a:pt x="1611957" y="4723904"/>
                </a:lnTo>
                <a:cubicBezTo>
                  <a:pt x="1601202" y="4725929"/>
                  <a:pt x="1590447" y="4714121"/>
                  <a:pt x="1579694" y="4716145"/>
                </a:cubicBezTo>
                <a:lnTo>
                  <a:pt x="1529000" y="4712292"/>
                </a:lnTo>
                <a:cubicBezTo>
                  <a:pt x="1506629" y="4692374"/>
                  <a:pt x="1502551" y="4712551"/>
                  <a:pt x="1486695" y="4707303"/>
                </a:cubicBezTo>
                <a:cubicBezTo>
                  <a:pt x="1459462" y="4696523"/>
                  <a:pt x="1453852" y="4697563"/>
                  <a:pt x="1426366" y="4687718"/>
                </a:cubicBezTo>
                <a:cubicBezTo>
                  <a:pt x="1412560" y="4689453"/>
                  <a:pt x="1397512" y="4684365"/>
                  <a:pt x="1384037" y="4687843"/>
                </a:cubicBezTo>
                <a:lnTo>
                  <a:pt x="1346996" y="4686184"/>
                </a:lnTo>
                <a:lnTo>
                  <a:pt x="1308817" y="4690023"/>
                </a:lnTo>
                <a:lnTo>
                  <a:pt x="1268850" y="4701204"/>
                </a:lnTo>
                <a:cubicBezTo>
                  <a:pt x="1253323" y="4701949"/>
                  <a:pt x="1236826" y="4700974"/>
                  <a:pt x="1218909" y="4697243"/>
                </a:cubicBezTo>
                <a:cubicBezTo>
                  <a:pt x="1204883" y="4695263"/>
                  <a:pt x="1183521" y="4694006"/>
                  <a:pt x="1167081" y="4681108"/>
                </a:cubicBezTo>
                <a:cubicBezTo>
                  <a:pt x="1150641" y="4668210"/>
                  <a:pt x="1027982" y="4656956"/>
                  <a:pt x="1028065" y="4656732"/>
                </a:cubicBezTo>
                <a:cubicBezTo>
                  <a:pt x="997413" y="4653433"/>
                  <a:pt x="998916" y="4666066"/>
                  <a:pt x="983167" y="4667463"/>
                </a:cubicBezTo>
                <a:cubicBezTo>
                  <a:pt x="967418" y="4668859"/>
                  <a:pt x="959283" y="4663456"/>
                  <a:pt x="933575" y="4665113"/>
                </a:cubicBezTo>
                <a:cubicBezTo>
                  <a:pt x="907867" y="4666771"/>
                  <a:pt x="856664" y="4676890"/>
                  <a:pt x="828922" y="4677409"/>
                </a:cubicBezTo>
                <a:cubicBezTo>
                  <a:pt x="808598" y="4677652"/>
                  <a:pt x="807933" y="4665718"/>
                  <a:pt x="785859" y="4661311"/>
                </a:cubicBezTo>
                <a:cubicBezTo>
                  <a:pt x="764346" y="4676275"/>
                  <a:pt x="708123" y="4640980"/>
                  <a:pt x="709519" y="4662282"/>
                </a:cubicBezTo>
                <a:cubicBezTo>
                  <a:pt x="657776" y="4649495"/>
                  <a:pt x="666334" y="4651568"/>
                  <a:pt x="642835" y="4656529"/>
                </a:cubicBezTo>
                <a:lnTo>
                  <a:pt x="617041" y="4662947"/>
                </a:lnTo>
                <a:lnTo>
                  <a:pt x="530174" y="4659157"/>
                </a:lnTo>
                <a:lnTo>
                  <a:pt x="522967" y="4664296"/>
                </a:lnTo>
                <a:lnTo>
                  <a:pt x="505439" y="4665425"/>
                </a:lnTo>
                <a:lnTo>
                  <a:pt x="498947" y="4666124"/>
                </a:lnTo>
                <a:lnTo>
                  <a:pt x="494921" y="4663656"/>
                </a:lnTo>
                <a:cubicBezTo>
                  <a:pt x="492531" y="4662547"/>
                  <a:pt x="490756" y="4662473"/>
                  <a:pt x="489479" y="4664277"/>
                </a:cubicBezTo>
                <a:cubicBezTo>
                  <a:pt x="489277" y="4665254"/>
                  <a:pt x="489077" y="4666231"/>
                  <a:pt x="488876" y="4667208"/>
                </a:cubicBezTo>
                <a:lnTo>
                  <a:pt x="454603" y="4670897"/>
                </a:lnTo>
                <a:lnTo>
                  <a:pt x="208211" y="4676399"/>
                </a:lnTo>
                <a:cubicBezTo>
                  <a:pt x="153499" y="4693629"/>
                  <a:pt x="92158" y="4691047"/>
                  <a:pt x="29399" y="4685637"/>
                </a:cubicBezTo>
                <a:lnTo>
                  <a:pt x="0" y="4683114"/>
                </a:lnTo>
                <a:close/>
              </a:path>
            </a:pathLst>
          </a:custGeom>
        </p:spPr>
      </p:pic>
      <p:pic>
        <p:nvPicPr>
          <p:cNvPr id="8" name="Grafik 7" descr="Ein Bild, das Gebäude, Himmel, Altertum, Geschichte enthält.&#10;&#10;KI-generierte Inhalte können fehlerhaft sein.">
            <a:extLst>
              <a:ext uri="{FF2B5EF4-FFF2-40B4-BE49-F238E27FC236}">
                <a16:creationId xmlns:a16="http://schemas.microsoft.com/office/drawing/2014/main" id="{9510FFF4-A27C-2C4D-A19C-17260278F422}"/>
              </a:ext>
            </a:extLst>
          </p:cNvPr>
          <p:cNvPicPr>
            <a:picLocks noChangeAspect="1"/>
          </p:cNvPicPr>
          <p:nvPr/>
        </p:nvPicPr>
        <p:blipFill>
          <a:blip r:embed="rId3">
            <a:extLst>
              <a:ext uri="{28A0092B-C50C-407E-A947-70E740481C1C}">
                <a14:useLocalDpi xmlns:a14="http://schemas.microsoft.com/office/drawing/2010/main" val="0"/>
              </a:ext>
            </a:extLst>
          </a:blip>
          <a:srcRect l="30450" r="20140" b="-2"/>
          <a:stretch>
            <a:fillRect/>
          </a:stretch>
        </p:blipFill>
        <p:spPr>
          <a:xfrm>
            <a:off x="20" y="10"/>
            <a:ext cx="4044282" cy="4706602"/>
          </a:xfrm>
          <a:custGeom>
            <a:avLst/>
            <a:gdLst/>
            <a:ahLst/>
            <a:cxnLst/>
            <a:rect l="l" t="t" r="r" b="b"/>
            <a:pathLst>
              <a:path w="4044302" h="4706612">
                <a:moveTo>
                  <a:pt x="0" y="0"/>
                </a:moveTo>
                <a:lnTo>
                  <a:pt x="4044302" y="0"/>
                </a:lnTo>
                <a:lnTo>
                  <a:pt x="4044302" y="4683603"/>
                </a:lnTo>
                <a:lnTo>
                  <a:pt x="3973451" y="4677522"/>
                </a:lnTo>
                <a:cubicBezTo>
                  <a:pt x="3942015" y="4675526"/>
                  <a:pt x="3910877" y="4674945"/>
                  <a:pt x="3880688" y="4677902"/>
                </a:cubicBezTo>
                <a:cubicBezTo>
                  <a:pt x="3854349" y="4668373"/>
                  <a:pt x="3867024" y="4694267"/>
                  <a:pt x="3804472" y="4706612"/>
                </a:cubicBezTo>
                <a:cubicBezTo>
                  <a:pt x="3769790" y="4699764"/>
                  <a:pt x="3709689" y="4672031"/>
                  <a:pt x="3671141" y="4669214"/>
                </a:cubicBezTo>
                <a:cubicBezTo>
                  <a:pt x="3634430" y="4661806"/>
                  <a:pt x="3632993" y="4657630"/>
                  <a:pt x="3609792" y="4651280"/>
                </a:cubicBezTo>
                <a:cubicBezTo>
                  <a:pt x="3586591" y="4644931"/>
                  <a:pt x="3596838" y="4646444"/>
                  <a:pt x="3550675" y="4644949"/>
                </a:cubicBezTo>
                <a:cubicBezTo>
                  <a:pt x="3513195" y="4640338"/>
                  <a:pt x="3398385" y="4630109"/>
                  <a:pt x="3362699" y="4629669"/>
                </a:cubicBezTo>
                <a:cubicBezTo>
                  <a:pt x="3327014" y="4629229"/>
                  <a:pt x="3350265" y="4628980"/>
                  <a:pt x="3317820" y="4628473"/>
                </a:cubicBezTo>
                <a:cubicBezTo>
                  <a:pt x="3291761" y="4635373"/>
                  <a:pt x="3220279" y="4625153"/>
                  <a:pt x="3202541" y="4611353"/>
                </a:cubicBezTo>
                <a:cubicBezTo>
                  <a:pt x="3176498" y="4608414"/>
                  <a:pt x="3173034" y="4597692"/>
                  <a:pt x="3165095" y="4593183"/>
                </a:cubicBezTo>
                <a:cubicBezTo>
                  <a:pt x="3157156" y="4588674"/>
                  <a:pt x="3151440" y="4597640"/>
                  <a:pt x="3142614" y="4593521"/>
                </a:cubicBezTo>
                <a:cubicBezTo>
                  <a:pt x="3133788" y="4589402"/>
                  <a:pt x="3119786" y="4585666"/>
                  <a:pt x="3108607" y="4586122"/>
                </a:cubicBezTo>
                <a:cubicBezTo>
                  <a:pt x="3097429" y="4586579"/>
                  <a:pt x="3083057" y="4584832"/>
                  <a:pt x="3060172" y="4583967"/>
                </a:cubicBezTo>
                <a:cubicBezTo>
                  <a:pt x="3037288" y="4583102"/>
                  <a:pt x="3008898" y="4580847"/>
                  <a:pt x="2971297" y="4580934"/>
                </a:cubicBezTo>
                <a:cubicBezTo>
                  <a:pt x="2936460" y="4577753"/>
                  <a:pt x="2952539" y="4581456"/>
                  <a:pt x="2872577" y="4576652"/>
                </a:cubicBezTo>
                <a:cubicBezTo>
                  <a:pt x="2845447" y="4572221"/>
                  <a:pt x="2833971" y="4557733"/>
                  <a:pt x="2814205" y="4559580"/>
                </a:cubicBezTo>
                <a:cubicBezTo>
                  <a:pt x="2790909" y="4543112"/>
                  <a:pt x="2768526" y="4546849"/>
                  <a:pt x="2754311" y="4545459"/>
                </a:cubicBezTo>
                <a:cubicBezTo>
                  <a:pt x="2740096" y="4544070"/>
                  <a:pt x="2737019" y="4543662"/>
                  <a:pt x="2723224" y="4546010"/>
                </a:cubicBezTo>
                <a:cubicBezTo>
                  <a:pt x="2709430" y="4548359"/>
                  <a:pt x="2687410" y="4554101"/>
                  <a:pt x="2672793" y="4554314"/>
                </a:cubicBezTo>
                <a:cubicBezTo>
                  <a:pt x="2658176" y="4554527"/>
                  <a:pt x="2649574" y="4546685"/>
                  <a:pt x="2635521" y="4547286"/>
                </a:cubicBezTo>
                <a:cubicBezTo>
                  <a:pt x="2621467" y="4547887"/>
                  <a:pt x="2621767" y="4560245"/>
                  <a:pt x="2588471" y="4557919"/>
                </a:cubicBezTo>
                <a:lnTo>
                  <a:pt x="2439275" y="4540387"/>
                </a:lnTo>
                <a:cubicBezTo>
                  <a:pt x="2417784" y="4540194"/>
                  <a:pt x="2396292" y="4546221"/>
                  <a:pt x="2374801" y="4546028"/>
                </a:cubicBezTo>
                <a:cubicBezTo>
                  <a:pt x="2331700" y="4546603"/>
                  <a:pt x="2372806" y="4559122"/>
                  <a:pt x="2318618" y="4550990"/>
                </a:cubicBezTo>
                <a:cubicBezTo>
                  <a:pt x="2264430" y="4533528"/>
                  <a:pt x="2150787" y="4518120"/>
                  <a:pt x="2084135" y="4520400"/>
                </a:cubicBezTo>
                <a:lnTo>
                  <a:pt x="2010848" y="4500404"/>
                </a:lnTo>
                <a:lnTo>
                  <a:pt x="1962215" y="4501400"/>
                </a:lnTo>
                <a:lnTo>
                  <a:pt x="1926990" y="4495570"/>
                </a:lnTo>
                <a:cubicBezTo>
                  <a:pt x="1909127" y="4479452"/>
                  <a:pt x="1902510" y="4484082"/>
                  <a:pt x="1884649" y="4474880"/>
                </a:cubicBezTo>
                <a:cubicBezTo>
                  <a:pt x="1864462" y="4463930"/>
                  <a:pt x="1869383" y="4485922"/>
                  <a:pt x="1816219" y="4470938"/>
                </a:cubicBezTo>
                <a:cubicBezTo>
                  <a:pt x="1786214" y="4478916"/>
                  <a:pt x="1794086" y="4458547"/>
                  <a:pt x="1768335" y="4471096"/>
                </a:cubicBezTo>
                <a:cubicBezTo>
                  <a:pt x="1756010" y="4466078"/>
                  <a:pt x="1737157" y="4463295"/>
                  <a:pt x="1725889" y="4456707"/>
                </a:cubicBezTo>
                <a:lnTo>
                  <a:pt x="1704987" y="4453275"/>
                </a:lnTo>
                <a:lnTo>
                  <a:pt x="1678857" y="4447221"/>
                </a:lnTo>
                <a:lnTo>
                  <a:pt x="1674568" y="4435925"/>
                </a:lnTo>
                <a:lnTo>
                  <a:pt x="1634075" y="4429269"/>
                </a:lnTo>
                <a:cubicBezTo>
                  <a:pt x="1619699" y="4424763"/>
                  <a:pt x="1607040" y="4412316"/>
                  <a:pt x="1588492" y="4411465"/>
                </a:cubicBezTo>
                <a:cubicBezTo>
                  <a:pt x="1548666" y="4404488"/>
                  <a:pt x="1441540" y="4396830"/>
                  <a:pt x="1402240" y="4391911"/>
                </a:cubicBezTo>
                <a:cubicBezTo>
                  <a:pt x="1362940" y="4386992"/>
                  <a:pt x="1383536" y="4385271"/>
                  <a:pt x="1352691" y="4381952"/>
                </a:cubicBezTo>
                <a:cubicBezTo>
                  <a:pt x="1322602" y="4385447"/>
                  <a:pt x="1230331" y="4373936"/>
                  <a:pt x="1213419" y="4358161"/>
                </a:cubicBezTo>
                <a:cubicBezTo>
                  <a:pt x="1194291" y="4352958"/>
                  <a:pt x="1171642" y="4355246"/>
                  <a:pt x="1163347" y="4339486"/>
                </a:cubicBezTo>
                <a:cubicBezTo>
                  <a:pt x="1149374" y="4320060"/>
                  <a:pt x="1081104" y="4339702"/>
                  <a:pt x="1091517" y="4319884"/>
                </a:cubicBezTo>
                <a:cubicBezTo>
                  <a:pt x="1067291" y="4326517"/>
                  <a:pt x="1046078" y="4319455"/>
                  <a:pt x="1025956" y="4309010"/>
                </a:cubicBezTo>
                <a:lnTo>
                  <a:pt x="1004286" y="4296626"/>
                </a:lnTo>
                <a:lnTo>
                  <a:pt x="983819" y="4298478"/>
                </a:lnTo>
                <a:cubicBezTo>
                  <a:pt x="974051" y="4282658"/>
                  <a:pt x="953984" y="4293628"/>
                  <a:pt x="939204" y="4282411"/>
                </a:cubicBezTo>
                <a:lnTo>
                  <a:pt x="915836" y="4272323"/>
                </a:lnTo>
                <a:lnTo>
                  <a:pt x="899731" y="4266965"/>
                </a:lnTo>
                <a:lnTo>
                  <a:pt x="893886" y="4264715"/>
                </a:lnTo>
                <a:lnTo>
                  <a:pt x="889021" y="4266066"/>
                </a:lnTo>
                <a:cubicBezTo>
                  <a:pt x="886286" y="4266531"/>
                  <a:pt x="884573" y="4266166"/>
                  <a:pt x="884135" y="4264147"/>
                </a:cubicBezTo>
                <a:lnTo>
                  <a:pt x="884818" y="4261224"/>
                </a:lnTo>
                <a:lnTo>
                  <a:pt x="820228" y="4266638"/>
                </a:lnTo>
                <a:lnTo>
                  <a:pt x="788402" y="4263209"/>
                </a:lnTo>
                <a:cubicBezTo>
                  <a:pt x="756573" y="4279518"/>
                  <a:pt x="718864" y="4245871"/>
                  <a:pt x="687574" y="4276905"/>
                </a:cubicBezTo>
                <a:lnTo>
                  <a:pt x="556383" y="4277125"/>
                </a:lnTo>
                <a:lnTo>
                  <a:pt x="497122" y="4273689"/>
                </a:lnTo>
                <a:cubicBezTo>
                  <a:pt x="484020" y="4279519"/>
                  <a:pt x="445941" y="4269992"/>
                  <a:pt x="454008" y="4273811"/>
                </a:cubicBezTo>
                <a:lnTo>
                  <a:pt x="394229" y="4278215"/>
                </a:lnTo>
                <a:lnTo>
                  <a:pt x="386356" y="4282251"/>
                </a:lnTo>
                <a:lnTo>
                  <a:pt x="383576" y="4284364"/>
                </a:lnTo>
                <a:lnTo>
                  <a:pt x="370039" y="4285533"/>
                </a:lnTo>
                <a:cubicBezTo>
                  <a:pt x="361618" y="4289428"/>
                  <a:pt x="359083" y="4297501"/>
                  <a:pt x="350141" y="4300911"/>
                </a:cubicBezTo>
                <a:cubicBezTo>
                  <a:pt x="345670" y="4302616"/>
                  <a:pt x="339596" y="4303155"/>
                  <a:pt x="330385" y="4301424"/>
                </a:cubicBezTo>
                <a:cubicBezTo>
                  <a:pt x="329804" y="4289693"/>
                  <a:pt x="314374" y="4293109"/>
                  <a:pt x="297835" y="4297065"/>
                </a:cubicBezTo>
                <a:lnTo>
                  <a:pt x="282816" y="4299894"/>
                </a:lnTo>
                <a:lnTo>
                  <a:pt x="281368" y="4300653"/>
                </a:lnTo>
                <a:lnTo>
                  <a:pt x="280684" y="4300295"/>
                </a:lnTo>
                <a:lnTo>
                  <a:pt x="273908" y="4301571"/>
                </a:lnTo>
                <a:cubicBezTo>
                  <a:pt x="266799" y="4301990"/>
                  <a:pt x="261129" y="4300718"/>
                  <a:pt x="258614" y="4295926"/>
                </a:cubicBezTo>
                <a:cubicBezTo>
                  <a:pt x="242516" y="4327823"/>
                  <a:pt x="214979" y="4309338"/>
                  <a:pt x="182068" y="4323284"/>
                </a:cubicBezTo>
                <a:cubicBezTo>
                  <a:pt x="157942" y="4332898"/>
                  <a:pt x="153812" y="4326151"/>
                  <a:pt x="128666" y="4331122"/>
                </a:cubicBezTo>
                <a:cubicBezTo>
                  <a:pt x="77925" y="4373333"/>
                  <a:pt x="87445" y="4341355"/>
                  <a:pt x="21563" y="4371972"/>
                </a:cubicBezTo>
                <a:lnTo>
                  <a:pt x="0" y="4383632"/>
                </a:lnTo>
                <a:close/>
              </a:path>
            </a:pathLst>
          </a:custGeom>
        </p:spPr>
      </p:pic>
      <p:sp>
        <p:nvSpPr>
          <p:cNvPr id="17" name="Freeform: Shape 16">
            <a:extLst>
              <a:ext uri="{FF2B5EF4-FFF2-40B4-BE49-F238E27FC236}">
                <a16:creationId xmlns:a16="http://schemas.microsoft.com/office/drawing/2014/main" id="{696B4F8D-F261-41C2-B0A1-B0899F667F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5900" y="4774216"/>
            <a:ext cx="7583" cy="4128"/>
          </a:xfrm>
          <a:custGeom>
            <a:avLst/>
            <a:gdLst>
              <a:gd name="connsiteX0" fmla="*/ 495 w 7583"/>
              <a:gd name="connsiteY0" fmla="*/ 7 h 4128"/>
              <a:gd name="connsiteX1" fmla="*/ 7583 w 7583"/>
              <a:gd name="connsiteY1" fmla="*/ 2703 h 4128"/>
              <a:gd name="connsiteX2" fmla="*/ 7102 w 7583"/>
              <a:gd name="connsiteY2" fmla="*/ 4128 h 4128"/>
              <a:gd name="connsiteX3" fmla="*/ 7072 w 7583"/>
              <a:gd name="connsiteY3" fmla="*/ 4121 h 4128"/>
              <a:gd name="connsiteX4" fmla="*/ 495 w 7583"/>
              <a:gd name="connsiteY4" fmla="*/ 7 h 41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83" h="4128">
                <a:moveTo>
                  <a:pt x="495" y="7"/>
                </a:moveTo>
                <a:cubicBezTo>
                  <a:pt x="1798" y="107"/>
                  <a:pt x="5378" y="1342"/>
                  <a:pt x="7583" y="2703"/>
                </a:cubicBezTo>
                <a:lnTo>
                  <a:pt x="7102" y="4128"/>
                </a:lnTo>
                <a:lnTo>
                  <a:pt x="7072" y="4121"/>
                </a:lnTo>
                <a:cubicBezTo>
                  <a:pt x="167" y="943"/>
                  <a:pt x="-808" y="-93"/>
                  <a:pt x="495" y="7"/>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A3C7563A-4B20-4E0B-8548-374928B55F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5900" y="4774216"/>
            <a:ext cx="7583" cy="4128"/>
          </a:xfrm>
          <a:custGeom>
            <a:avLst/>
            <a:gdLst>
              <a:gd name="connsiteX0" fmla="*/ 495 w 7583"/>
              <a:gd name="connsiteY0" fmla="*/ 7 h 4128"/>
              <a:gd name="connsiteX1" fmla="*/ 7583 w 7583"/>
              <a:gd name="connsiteY1" fmla="*/ 2703 h 4128"/>
              <a:gd name="connsiteX2" fmla="*/ 7102 w 7583"/>
              <a:gd name="connsiteY2" fmla="*/ 4128 h 4128"/>
              <a:gd name="connsiteX3" fmla="*/ 7072 w 7583"/>
              <a:gd name="connsiteY3" fmla="*/ 4121 h 4128"/>
              <a:gd name="connsiteX4" fmla="*/ 495 w 7583"/>
              <a:gd name="connsiteY4" fmla="*/ 7 h 41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83" h="4128">
                <a:moveTo>
                  <a:pt x="495" y="7"/>
                </a:moveTo>
                <a:cubicBezTo>
                  <a:pt x="1798" y="107"/>
                  <a:pt x="5378" y="1342"/>
                  <a:pt x="7583" y="2703"/>
                </a:cubicBezTo>
                <a:lnTo>
                  <a:pt x="7102" y="4128"/>
                </a:lnTo>
                <a:lnTo>
                  <a:pt x="7072" y="4121"/>
                </a:lnTo>
                <a:cubicBezTo>
                  <a:pt x="167" y="943"/>
                  <a:pt x="-808" y="-93"/>
                  <a:pt x="495" y="7"/>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Grafik 3" descr="Ein Bild, das Ruinen, Wasserfall, Gebäude, Natur enthält.&#10;&#10;KI-generierte Inhalte können fehlerhaft sein.">
            <a:extLst>
              <a:ext uri="{FF2B5EF4-FFF2-40B4-BE49-F238E27FC236}">
                <a16:creationId xmlns:a16="http://schemas.microsoft.com/office/drawing/2014/main" id="{6FEA8935-286E-304A-9E17-B07DF1312D2F}"/>
              </a:ext>
            </a:extLst>
          </p:cNvPr>
          <p:cNvPicPr>
            <a:picLocks noChangeAspect="1"/>
          </p:cNvPicPr>
          <p:nvPr/>
        </p:nvPicPr>
        <p:blipFill>
          <a:blip r:embed="rId4">
            <a:extLst>
              <a:ext uri="{28A0092B-C50C-407E-A947-70E740481C1C}">
                <a14:useLocalDpi xmlns:a14="http://schemas.microsoft.com/office/drawing/2010/main" val="0"/>
              </a:ext>
            </a:extLst>
          </a:blip>
          <a:srcRect l="58" t="15657" r="-56" b="815"/>
          <a:stretch>
            <a:fillRect/>
          </a:stretch>
        </p:blipFill>
        <p:spPr>
          <a:xfrm>
            <a:off x="8118152" y="370899"/>
            <a:ext cx="4073848" cy="5097855"/>
          </a:xfrm>
          <a:custGeom>
            <a:avLst/>
            <a:gdLst/>
            <a:ahLst/>
            <a:cxnLst/>
            <a:rect l="l" t="t" r="r" b="b"/>
            <a:pathLst>
              <a:path w="4073848" h="5097855">
                <a:moveTo>
                  <a:pt x="0" y="0"/>
                </a:moveTo>
                <a:lnTo>
                  <a:pt x="19820" y="5180"/>
                </a:lnTo>
                <a:lnTo>
                  <a:pt x="49402" y="7911"/>
                </a:lnTo>
                <a:cubicBezTo>
                  <a:pt x="58464" y="10327"/>
                  <a:pt x="59058" y="18121"/>
                  <a:pt x="71002" y="17994"/>
                </a:cubicBezTo>
                <a:cubicBezTo>
                  <a:pt x="107266" y="23166"/>
                  <a:pt x="172585" y="27649"/>
                  <a:pt x="221893" y="33346"/>
                </a:cubicBezTo>
                <a:cubicBezTo>
                  <a:pt x="246320" y="29951"/>
                  <a:pt x="281352" y="36453"/>
                  <a:pt x="291482" y="46142"/>
                </a:cubicBezTo>
                <a:cubicBezTo>
                  <a:pt x="303579" y="48837"/>
                  <a:pt x="332739" y="48886"/>
                  <a:pt x="344505" y="46978"/>
                </a:cubicBezTo>
                <a:cubicBezTo>
                  <a:pt x="354949" y="47257"/>
                  <a:pt x="356843" y="50945"/>
                  <a:pt x="370719" y="52379"/>
                </a:cubicBezTo>
                <a:cubicBezTo>
                  <a:pt x="385865" y="55758"/>
                  <a:pt x="418717" y="71770"/>
                  <a:pt x="432980" y="76777"/>
                </a:cubicBezTo>
                <a:cubicBezTo>
                  <a:pt x="447242" y="81784"/>
                  <a:pt x="432737" y="76599"/>
                  <a:pt x="456293" y="82419"/>
                </a:cubicBezTo>
                <a:cubicBezTo>
                  <a:pt x="464698" y="84403"/>
                  <a:pt x="462938" y="92138"/>
                  <a:pt x="481008" y="95827"/>
                </a:cubicBezTo>
                <a:cubicBezTo>
                  <a:pt x="499078" y="99517"/>
                  <a:pt x="539553" y="103782"/>
                  <a:pt x="564714" y="104556"/>
                </a:cubicBezTo>
                <a:cubicBezTo>
                  <a:pt x="592824" y="92037"/>
                  <a:pt x="582974" y="109081"/>
                  <a:pt x="634376" y="93326"/>
                </a:cubicBezTo>
                <a:cubicBezTo>
                  <a:pt x="635698" y="95341"/>
                  <a:pt x="656703" y="94474"/>
                  <a:pt x="678233" y="95822"/>
                </a:cubicBezTo>
                <a:cubicBezTo>
                  <a:pt x="699762" y="97170"/>
                  <a:pt x="745607" y="108465"/>
                  <a:pt x="763555" y="101412"/>
                </a:cubicBezTo>
                <a:lnTo>
                  <a:pt x="921892" y="100673"/>
                </a:lnTo>
                <a:lnTo>
                  <a:pt x="1012783" y="112509"/>
                </a:lnTo>
                <a:cubicBezTo>
                  <a:pt x="1044389" y="114404"/>
                  <a:pt x="1049697" y="123044"/>
                  <a:pt x="1070000" y="119654"/>
                </a:cubicBezTo>
                <a:cubicBezTo>
                  <a:pt x="1104224" y="121839"/>
                  <a:pt x="1082556" y="137881"/>
                  <a:pt x="1122043" y="124964"/>
                </a:cubicBezTo>
                <a:cubicBezTo>
                  <a:pt x="1111251" y="138700"/>
                  <a:pt x="1140599" y="121238"/>
                  <a:pt x="1160906" y="132297"/>
                </a:cubicBezTo>
                <a:cubicBezTo>
                  <a:pt x="1189386" y="124143"/>
                  <a:pt x="1218667" y="134414"/>
                  <a:pt x="1235955" y="135610"/>
                </a:cubicBezTo>
                <a:cubicBezTo>
                  <a:pt x="1253243" y="136806"/>
                  <a:pt x="1239866" y="140567"/>
                  <a:pt x="1264634" y="139474"/>
                </a:cubicBezTo>
                <a:lnTo>
                  <a:pt x="1299612" y="145010"/>
                </a:lnTo>
                <a:cubicBezTo>
                  <a:pt x="1297785" y="140439"/>
                  <a:pt x="1302846" y="141786"/>
                  <a:pt x="1316723" y="142501"/>
                </a:cubicBezTo>
                <a:lnTo>
                  <a:pt x="1353994" y="138427"/>
                </a:lnTo>
                <a:lnTo>
                  <a:pt x="1379571" y="142536"/>
                </a:lnTo>
                <a:cubicBezTo>
                  <a:pt x="1382999" y="142397"/>
                  <a:pt x="1407380" y="137923"/>
                  <a:pt x="1406891" y="134412"/>
                </a:cubicBezTo>
                <a:cubicBezTo>
                  <a:pt x="1433565" y="149140"/>
                  <a:pt x="1436234" y="139888"/>
                  <a:pt x="1463587" y="136134"/>
                </a:cubicBezTo>
                <a:cubicBezTo>
                  <a:pt x="1487038" y="137517"/>
                  <a:pt x="1466824" y="137982"/>
                  <a:pt x="1523495" y="139722"/>
                </a:cubicBezTo>
                <a:cubicBezTo>
                  <a:pt x="1545556" y="155891"/>
                  <a:pt x="1529698" y="128003"/>
                  <a:pt x="1573001" y="150645"/>
                </a:cubicBezTo>
                <a:cubicBezTo>
                  <a:pt x="1575121" y="148880"/>
                  <a:pt x="1601855" y="150499"/>
                  <a:pt x="1615848" y="152274"/>
                </a:cubicBezTo>
                <a:cubicBezTo>
                  <a:pt x="1629840" y="154049"/>
                  <a:pt x="1642482" y="151886"/>
                  <a:pt x="1656958" y="161298"/>
                </a:cubicBezTo>
                <a:cubicBezTo>
                  <a:pt x="1667535" y="164193"/>
                  <a:pt x="1648634" y="159956"/>
                  <a:pt x="1681709" y="164883"/>
                </a:cubicBezTo>
                <a:cubicBezTo>
                  <a:pt x="1714785" y="169810"/>
                  <a:pt x="1822594" y="186492"/>
                  <a:pt x="1855413" y="190858"/>
                </a:cubicBezTo>
                <a:cubicBezTo>
                  <a:pt x="1888232" y="195224"/>
                  <a:pt x="1865150" y="197788"/>
                  <a:pt x="1878624" y="198221"/>
                </a:cubicBezTo>
                <a:cubicBezTo>
                  <a:pt x="1892098" y="198654"/>
                  <a:pt x="1921110" y="191588"/>
                  <a:pt x="1936257" y="193458"/>
                </a:cubicBezTo>
                <a:cubicBezTo>
                  <a:pt x="1955273" y="195364"/>
                  <a:pt x="1958093" y="202665"/>
                  <a:pt x="1969506" y="202296"/>
                </a:cubicBezTo>
                <a:cubicBezTo>
                  <a:pt x="1980059" y="192079"/>
                  <a:pt x="1991264" y="192192"/>
                  <a:pt x="2009543" y="198388"/>
                </a:cubicBezTo>
                <a:cubicBezTo>
                  <a:pt x="2043643" y="201172"/>
                  <a:pt x="2043670" y="190662"/>
                  <a:pt x="2076599" y="192177"/>
                </a:cubicBezTo>
                <a:cubicBezTo>
                  <a:pt x="2091049" y="191598"/>
                  <a:pt x="2098780" y="194892"/>
                  <a:pt x="2122888" y="191618"/>
                </a:cubicBezTo>
                <a:cubicBezTo>
                  <a:pt x="2140054" y="192316"/>
                  <a:pt x="2174542" y="194072"/>
                  <a:pt x="2197782" y="183790"/>
                </a:cubicBezTo>
                <a:cubicBezTo>
                  <a:pt x="2222989" y="182481"/>
                  <a:pt x="2204683" y="182017"/>
                  <a:pt x="2232194" y="184607"/>
                </a:cubicBezTo>
                <a:cubicBezTo>
                  <a:pt x="2265802" y="185125"/>
                  <a:pt x="2279792" y="178894"/>
                  <a:pt x="2299212" y="180376"/>
                </a:cubicBezTo>
                <a:cubicBezTo>
                  <a:pt x="2311858" y="176121"/>
                  <a:pt x="2297536" y="181192"/>
                  <a:pt x="2346142" y="175851"/>
                </a:cubicBezTo>
                <a:cubicBezTo>
                  <a:pt x="2365406" y="185310"/>
                  <a:pt x="2381884" y="172374"/>
                  <a:pt x="2398368" y="174412"/>
                </a:cubicBezTo>
                <a:cubicBezTo>
                  <a:pt x="2424509" y="173378"/>
                  <a:pt x="2488760" y="173491"/>
                  <a:pt x="2512594" y="172027"/>
                </a:cubicBezTo>
                <a:cubicBezTo>
                  <a:pt x="2536428" y="170563"/>
                  <a:pt x="2511059" y="168382"/>
                  <a:pt x="2541375" y="165630"/>
                </a:cubicBezTo>
                <a:cubicBezTo>
                  <a:pt x="2597211" y="177879"/>
                  <a:pt x="2628371" y="155834"/>
                  <a:pt x="2684883" y="153136"/>
                </a:cubicBezTo>
                <a:cubicBezTo>
                  <a:pt x="2719188" y="136064"/>
                  <a:pt x="2743499" y="153798"/>
                  <a:pt x="2781009" y="140733"/>
                </a:cubicBezTo>
                <a:cubicBezTo>
                  <a:pt x="2806393" y="136738"/>
                  <a:pt x="2810080" y="140555"/>
                  <a:pt x="2824377" y="138690"/>
                </a:cubicBezTo>
                <a:cubicBezTo>
                  <a:pt x="2838674" y="136825"/>
                  <a:pt x="2854799" y="132329"/>
                  <a:pt x="2866792" y="129542"/>
                </a:cubicBezTo>
                <a:cubicBezTo>
                  <a:pt x="2873210" y="133180"/>
                  <a:pt x="2923100" y="126770"/>
                  <a:pt x="2921948" y="121966"/>
                </a:cubicBezTo>
                <a:cubicBezTo>
                  <a:pt x="2929361" y="123612"/>
                  <a:pt x="2949852" y="129984"/>
                  <a:pt x="2952165" y="122378"/>
                </a:cubicBezTo>
                <a:cubicBezTo>
                  <a:pt x="2990011" y="122297"/>
                  <a:pt x="3011272" y="121230"/>
                  <a:pt x="3044378" y="131368"/>
                </a:cubicBezTo>
                <a:cubicBezTo>
                  <a:pt x="3067906" y="135145"/>
                  <a:pt x="3051474" y="133118"/>
                  <a:pt x="3066117" y="135515"/>
                </a:cubicBezTo>
                <a:cubicBezTo>
                  <a:pt x="3080761" y="137912"/>
                  <a:pt x="3105156" y="133618"/>
                  <a:pt x="3129038" y="133048"/>
                </a:cubicBezTo>
                <a:cubicBezTo>
                  <a:pt x="3153252" y="133180"/>
                  <a:pt x="3181464" y="137262"/>
                  <a:pt x="3199396" y="138690"/>
                </a:cubicBezTo>
                <a:cubicBezTo>
                  <a:pt x="3217327" y="140118"/>
                  <a:pt x="3221605" y="139775"/>
                  <a:pt x="3236626" y="141617"/>
                </a:cubicBezTo>
                <a:cubicBezTo>
                  <a:pt x="3261693" y="138167"/>
                  <a:pt x="3282756" y="139985"/>
                  <a:pt x="3301529" y="147360"/>
                </a:cubicBezTo>
                <a:cubicBezTo>
                  <a:pt x="3316136" y="149253"/>
                  <a:pt x="3308650" y="153562"/>
                  <a:pt x="3319466" y="155359"/>
                </a:cubicBezTo>
                <a:cubicBezTo>
                  <a:pt x="3330283" y="157156"/>
                  <a:pt x="3337180" y="149032"/>
                  <a:pt x="3366431" y="150998"/>
                </a:cubicBezTo>
                <a:cubicBezTo>
                  <a:pt x="3376837" y="151395"/>
                  <a:pt x="3376489" y="159016"/>
                  <a:pt x="3398712" y="160121"/>
                </a:cubicBezTo>
                <a:cubicBezTo>
                  <a:pt x="3420936" y="161226"/>
                  <a:pt x="3510291" y="165983"/>
                  <a:pt x="3542998" y="167155"/>
                </a:cubicBezTo>
                <a:cubicBezTo>
                  <a:pt x="3575704" y="168327"/>
                  <a:pt x="3562463" y="165109"/>
                  <a:pt x="3578141" y="164774"/>
                </a:cubicBezTo>
                <a:cubicBezTo>
                  <a:pt x="3593820" y="164439"/>
                  <a:pt x="3612368" y="156036"/>
                  <a:pt x="3637070" y="165143"/>
                </a:cubicBezTo>
                <a:cubicBezTo>
                  <a:pt x="3655547" y="160298"/>
                  <a:pt x="3656022" y="171417"/>
                  <a:pt x="3676510" y="174285"/>
                </a:cubicBezTo>
                <a:cubicBezTo>
                  <a:pt x="3687814" y="178343"/>
                  <a:pt x="3701962" y="177166"/>
                  <a:pt x="3711295" y="179965"/>
                </a:cubicBezTo>
                <a:cubicBezTo>
                  <a:pt x="3720627" y="182764"/>
                  <a:pt x="3728005" y="183268"/>
                  <a:pt x="3734909" y="186315"/>
                </a:cubicBezTo>
                <a:cubicBezTo>
                  <a:pt x="3741813" y="189362"/>
                  <a:pt x="3743912" y="195469"/>
                  <a:pt x="3752716" y="198247"/>
                </a:cubicBezTo>
                <a:cubicBezTo>
                  <a:pt x="3761521" y="201025"/>
                  <a:pt x="3775291" y="205915"/>
                  <a:pt x="3785338" y="207746"/>
                </a:cubicBezTo>
                <a:cubicBezTo>
                  <a:pt x="3795386" y="209577"/>
                  <a:pt x="3793861" y="206743"/>
                  <a:pt x="3813002" y="209235"/>
                </a:cubicBezTo>
                <a:cubicBezTo>
                  <a:pt x="3844203" y="214556"/>
                  <a:pt x="3872302" y="218411"/>
                  <a:pt x="3907394" y="217935"/>
                </a:cubicBezTo>
                <a:cubicBezTo>
                  <a:pt x="3913972" y="227642"/>
                  <a:pt x="3924446" y="223236"/>
                  <a:pt x="3938455" y="218099"/>
                </a:cubicBezTo>
                <a:cubicBezTo>
                  <a:pt x="3964643" y="225179"/>
                  <a:pt x="4008872" y="230664"/>
                  <a:pt x="4053670" y="246493"/>
                </a:cubicBezTo>
                <a:cubicBezTo>
                  <a:pt x="4060026" y="249727"/>
                  <a:pt x="4064731" y="252068"/>
                  <a:pt x="4068686" y="253851"/>
                </a:cubicBezTo>
                <a:lnTo>
                  <a:pt x="4073848" y="255820"/>
                </a:lnTo>
                <a:lnTo>
                  <a:pt x="4073848" y="5096562"/>
                </a:lnTo>
                <a:lnTo>
                  <a:pt x="4062380" y="5097855"/>
                </a:lnTo>
                <a:cubicBezTo>
                  <a:pt x="4057192" y="5097055"/>
                  <a:pt x="4053199" y="5094472"/>
                  <a:pt x="4049820" y="5089388"/>
                </a:cubicBezTo>
                <a:cubicBezTo>
                  <a:pt x="4009878" y="5087267"/>
                  <a:pt x="3968705" y="5061632"/>
                  <a:pt x="3943125" y="5073727"/>
                </a:cubicBezTo>
                <a:cubicBezTo>
                  <a:pt x="3944749" y="5052314"/>
                  <a:pt x="3930432" y="5060350"/>
                  <a:pt x="3902578" y="5055197"/>
                </a:cubicBezTo>
                <a:cubicBezTo>
                  <a:pt x="3882656" y="5049199"/>
                  <a:pt x="3839627" y="5036588"/>
                  <a:pt x="3823591" y="5030823"/>
                </a:cubicBezTo>
                <a:cubicBezTo>
                  <a:pt x="3807556" y="5025058"/>
                  <a:pt x="3795270" y="5029266"/>
                  <a:pt x="3779178" y="5023718"/>
                </a:cubicBezTo>
                <a:cubicBezTo>
                  <a:pt x="3786402" y="5005404"/>
                  <a:pt x="3690441" y="5017899"/>
                  <a:pt x="3727041" y="5004453"/>
                </a:cubicBezTo>
                <a:cubicBezTo>
                  <a:pt x="3699629" y="4993542"/>
                  <a:pt x="3709708" y="4998999"/>
                  <a:pt x="3695215" y="5003935"/>
                </a:cubicBezTo>
                <a:cubicBezTo>
                  <a:pt x="3660744" y="4999180"/>
                  <a:pt x="3657695" y="4997754"/>
                  <a:pt x="3617918" y="5002257"/>
                </a:cubicBezTo>
                <a:cubicBezTo>
                  <a:pt x="3600258" y="5001551"/>
                  <a:pt x="3594004" y="4999083"/>
                  <a:pt x="3578292" y="4997633"/>
                </a:cubicBezTo>
                <a:cubicBezTo>
                  <a:pt x="3562580" y="4996183"/>
                  <a:pt x="3553912" y="4997238"/>
                  <a:pt x="3523647" y="4993560"/>
                </a:cubicBezTo>
                <a:cubicBezTo>
                  <a:pt x="3499709" y="4988949"/>
                  <a:pt x="3482330" y="4990238"/>
                  <a:pt x="3462999" y="4987582"/>
                </a:cubicBezTo>
                <a:cubicBezTo>
                  <a:pt x="3443667" y="4984927"/>
                  <a:pt x="3431887" y="4980755"/>
                  <a:pt x="3407661" y="4977626"/>
                </a:cubicBezTo>
                <a:cubicBezTo>
                  <a:pt x="3386862" y="4968882"/>
                  <a:pt x="3308417" y="4989840"/>
                  <a:pt x="3292705" y="4963636"/>
                </a:cubicBezTo>
                <a:cubicBezTo>
                  <a:pt x="3235824" y="4968918"/>
                  <a:pt x="3219730" y="4958334"/>
                  <a:pt x="3172975" y="4953691"/>
                </a:cubicBezTo>
                <a:cubicBezTo>
                  <a:pt x="3127763" y="4948837"/>
                  <a:pt x="3122071" y="4951787"/>
                  <a:pt x="3074842" y="4939189"/>
                </a:cubicBezTo>
                <a:cubicBezTo>
                  <a:pt x="3037951" y="4926629"/>
                  <a:pt x="3018156" y="4922664"/>
                  <a:pt x="2975114" y="4919945"/>
                </a:cubicBezTo>
                <a:cubicBezTo>
                  <a:pt x="2971916" y="4927359"/>
                  <a:pt x="2920569" y="4912496"/>
                  <a:pt x="2912264" y="4910306"/>
                </a:cubicBezTo>
                <a:cubicBezTo>
                  <a:pt x="2913215" y="4915182"/>
                  <a:pt x="2886096" y="4917324"/>
                  <a:pt x="2879068" y="4913219"/>
                </a:cubicBezTo>
                <a:cubicBezTo>
                  <a:pt x="2816888" y="4916083"/>
                  <a:pt x="2797908" y="4934735"/>
                  <a:pt x="2751306" y="4924939"/>
                </a:cubicBezTo>
                <a:cubicBezTo>
                  <a:pt x="2714930" y="4924870"/>
                  <a:pt x="2716667" y="4934409"/>
                  <a:pt x="2664406" y="4934300"/>
                </a:cubicBezTo>
                <a:cubicBezTo>
                  <a:pt x="2642420" y="4938458"/>
                  <a:pt x="2649006" y="4930226"/>
                  <a:pt x="2621651" y="4930533"/>
                </a:cubicBezTo>
                <a:cubicBezTo>
                  <a:pt x="2586738" y="4948131"/>
                  <a:pt x="2549613" y="4936664"/>
                  <a:pt x="2500282" y="4936142"/>
                </a:cubicBezTo>
                <a:cubicBezTo>
                  <a:pt x="2439944" y="4934837"/>
                  <a:pt x="2389504" y="4942093"/>
                  <a:pt x="2337000" y="4934320"/>
                </a:cubicBezTo>
                <a:cubicBezTo>
                  <a:pt x="2317698" y="4940567"/>
                  <a:pt x="2291907" y="4948971"/>
                  <a:pt x="2270703" y="4938111"/>
                </a:cubicBezTo>
                <a:cubicBezTo>
                  <a:pt x="2215033" y="4939841"/>
                  <a:pt x="2221532" y="4944790"/>
                  <a:pt x="2200316" y="4938470"/>
                </a:cubicBezTo>
                <a:cubicBezTo>
                  <a:pt x="2158078" y="4940893"/>
                  <a:pt x="2164891" y="4935351"/>
                  <a:pt x="2126710" y="4932347"/>
                </a:cubicBezTo>
                <a:cubicBezTo>
                  <a:pt x="2095620" y="4927728"/>
                  <a:pt x="2111086" y="4928153"/>
                  <a:pt x="2082324" y="4927593"/>
                </a:cubicBezTo>
                <a:cubicBezTo>
                  <a:pt x="2055130" y="4936130"/>
                  <a:pt x="2036508" y="4925578"/>
                  <a:pt x="2029206" y="4923365"/>
                </a:cubicBezTo>
                <a:cubicBezTo>
                  <a:pt x="2003508" y="4924806"/>
                  <a:pt x="1965456" y="4913048"/>
                  <a:pt x="1969765" y="4928228"/>
                </a:cubicBezTo>
                <a:cubicBezTo>
                  <a:pt x="1933670" y="4907655"/>
                  <a:pt x="1935015" y="4928539"/>
                  <a:pt x="1896446" y="4923240"/>
                </a:cubicBezTo>
                <a:cubicBezTo>
                  <a:pt x="1876120" y="4915707"/>
                  <a:pt x="1849790" y="4911657"/>
                  <a:pt x="1837029" y="4921066"/>
                </a:cubicBezTo>
                <a:cubicBezTo>
                  <a:pt x="1759478" y="4909120"/>
                  <a:pt x="1806390" y="4905512"/>
                  <a:pt x="1727326" y="4892968"/>
                </a:cubicBezTo>
                <a:cubicBezTo>
                  <a:pt x="1686312" y="4886651"/>
                  <a:pt x="1625466" y="4884219"/>
                  <a:pt x="1593578" y="4875201"/>
                </a:cubicBezTo>
                <a:cubicBezTo>
                  <a:pt x="1561690" y="4866183"/>
                  <a:pt x="1553872" y="4870257"/>
                  <a:pt x="1529199" y="4863739"/>
                </a:cubicBezTo>
                <a:cubicBezTo>
                  <a:pt x="1504527" y="4857222"/>
                  <a:pt x="1472957" y="4856729"/>
                  <a:pt x="1453102" y="4853389"/>
                </a:cubicBezTo>
                <a:cubicBezTo>
                  <a:pt x="1433246" y="4850048"/>
                  <a:pt x="1412604" y="4842097"/>
                  <a:pt x="1410062" y="4843700"/>
                </a:cubicBezTo>
                <a:cubicBezTo>
                  <a:pt x="1370061" y="4835203"/>
                  <a:pt x="1358114" y="4845698"/>
                  <a:pt x="1334230" y="4827940"/>
                </a:cubicBezTo>
                <a:cubicBezTo>
                  <a:pt x="1313790" y="4825698"/>
                  <a:pt x="1309169" y="4823751"/>
                  <a:pt x="1287424" y="4823328"/>
                </a:cubicBezTo>
                <a:cubicBezTo>
                  <a:pt x="1265680" y="4822905"/>
                  <a:pt x="1234048" y="4825438"/>
                  <a:pt x="1203760" y="4825401"/>
                </a:cubicBezTo>
                <a:cubicBezTo>
                  <a:pt x="1172376" y="4827120"/>
                  <a:pt x="1171591" y="4843575"/>
                  <a:pt x="1142353" y="4826911"/>
                </a:cubicBezTo>
                <a:cubicBezTo>
                  <a:pt x="1142648" y="4830450"/>
                  <a:pt x="1127453" y="4831600"/>
                  <a:pt x="1123543" y="4831484"/>
                </a:cubicBezTo>
                <a:lnTo>
                  <a:pt x="1092581" y="4833192"/>
                </a:lnTo>
                <a:lnTo>
                  <a:pt x="1089970" y="4827604"/>
                </a:lnTo>
                <a:cubicBezTo>
                  <a:pt x="1078405" y="4825299"/>
                  <a:pt x="1058546" y="4830811"/>
                  <a:pt x="1046990" y="4831800"/>
                </a:cubicBezTo>
                <a:lnTo>
                  <a:pt x="1020627" y="4833537"/>
                </a:lnTo>
                <a:lnTo>
                  <a:pt x="1010602" y="4832752"/>
                </a:lnTo>
                <a:lnTo>
                  <a:pt x="1006327" y="4832812"/>
                </a:lnTo>
                <a:lnTo>
                  <a:pt x="995285" y="4828639"/>
                </a:lnTo>
                <a:cubicBezTo>
                  <a:pt x="985016" y="4827594"/>
                  <a:pt x="977337" y="4820880"/>
                  <a:pt x="971197" y="4819859"/>
                </a:cubicBezTo>
                <a:cubicBezTo>
                  <a:pt x="965058" y="4818838"/>
                  <a:pt x="963247" y="4826590"/>
                  <a:pt x="958444" y="4822516"/>
                </a:cubicBezTo>
                <a:cubicBezTo>
                  <a:pt x="964528" y="4819545"/>
                  <a:pt x="954985" y="4817124"/>
                  <a:pt x="950776" y="4814966"/>
                </a:cubicBezTo>
                <a:lnTo>
                  <a:pt x="912589" y="4812307"/>
                </a:lnTo>
                <a:cubicBezTo>
                  <a:pt x="866435" y="4815189"/>
                  <a:pt x="882762" y="4802056"/>
                  <a:pt x="868646" y="4810372"/>
                </a:cubicBezTo>
                <a:cubicBezTo>
                  <a:pt x="833647" y="4816986"/>
                  <a:pt x="825964" y="4816964"/>
                  <a:pt x="813484" y="4815448"/>
                </a:cubicBezTo>
                <a:cubicBezTo>
                  <a:pt x="774068" y="4820782"/>
                  <a:pt x="767891" y="4822976"/>
                  <a:pt x="717218" y="4827378"/>
                </a:cubicBezTo>
                <a:cubicBezTo>
                  <a:pt x="688925" y="4839908"/>
                  <a:pt x="680839" y="4840723"/>
                  <a:pt x="659409" y="4845952"/>
                </a:cubicBezTo>
                <a:cubicBezTo>
                  <a:pt x="633011" y="4854112"/>
                  <a:pt x="639997" y="4860055"/>
                  <a:pt x="607917" y="4863927"/>
                </a:cubicBezTo>
                <a:cubicBezTo>
                  <a:pt x="591636" y="4868226"/>
                  <a:pt x="579429" y="4878384"/>
                  <a:pt x="569284" y="4882117"/>
                </a:cubicBezTo>
                <a:cubicBezTo>
                  <a:pt x="559139" y="4885850"/>
                  <a:pt x="555067" y="4884639"/>
                  <a:pt x="537968" y="4887374"/>
                </a:cubicBezTo>
                <a:cubicBezTo>
                  <a:pt x="526595" y="4886448"/>
                  <a:pt x="489777" y="4886423"/>
                  <a:pt x="482916" y="4888156"/>
                </a:cubicBezTo>
                <a:cubicBezTo>
                  <a:pt x="463365" y="4898273"/>
                  <a:pt x="445824" y="4886936"/>
                  <a:pt x="411637" y="4886771"/>
                </a:cubicBezTo>
                <a:lnTo>
                  <a:pt x="371262" y="4888142"/>
                </a:lnTo>
                <a:cubicBezTo>
                  <a:pt x="363928" y="4882747"/>
                  <a:pt x="306156" y="4880831"/>
                  <a:pt x="302060" y="4873520"/>
                </a:cubicBezTo>
                <a:cubicBezTo>
                  <a:pt x="280888" y="4866176"/>
                  <a:pt x="280811" y="4847663"/>
                  <a:pt x="248012" y="4840618"/>
                </a:cubicBezTo>
                <a:cubicBezTo>
                  <a:pt x="230331" y="4833575"/>
                  <a:pt x="240156" y="4851312"/>
                  <a:pt x="195979" y="4831260"/>
                </a:cubicBezTo>
                <a:cubicBezTo>
                  <a:pt x="165972" y="4807991"/>
                  <a:pt x="63439" y="4789506"/>
                  <a:pt x="10733" y="4758959"/>
                </a:cubicBezTo>
                <a:lnTo>
                  <a:pt x="0" y="4750844"/>
                </a:lnTo>
                <a:close/>
              </a:path>
            </a:pathLst>
          </a:custGeom>
        </p:spPr>
      </p:pic>
    </p:spTree>
    <p:extLst>
      <p:ext uri="{BB962C8B-B14F-4D97-AF65-F5344CB8AC3E}">
        <p14:creationId xmlns:p14="http://schemas.microsoft.com/office/powerpoint/2010/main" val="12849262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75BDD038-F345-433A-B715-30DEEC1529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B89AF2A-4ED1-4E6B-907C-ED98F10E75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428FD66D-7871-C6BE-083C-E83AE4A56CCE}"/>
              </a:ext>
            </a:extLst>
          </p:cNvPr>
          <p:cNvSpPr>
            <a:spLocks noGrp="1"/>
          </p:cNvSpPr>
          <p:nvPr>
            <p:ph type="title"/>
          </p:nvPr>
        </p:nvSpPr>
        <p:spPr>
          <a:xfrm>
            <a:off x="924233" y="5073445"/>
            <a:ext cx="6857999" cy="770719"/>
          </a:xfrm>
        </p:spPr>
        <p:txBody>
          <a:bodyPr vert="horz" lIns="91440" tIns="45720" rIns="91440" bIns="45720" rtlCol="0" anchor="b">
            <a:normAutofit/>
          </a:bodyPr>
          <a:lstStyle/>
          <a:p>
            <a:r>
              <a:rPr lang="en-US" dirty="0">
                <a:latin typeface="Algerian" panose="04020705040A02060702" pitchFamily="82" charset="0"/>
              </a:rPr>
              <a:t>GRAB</a:t>
            </a:r>
            <a:endParaRPr lang="en-US" kern="1200" dirty="0">
              <a:solidFill>
                <a:schemeClr val="tx1"/>
              </a:solidFill>
              <a:latin typeface="Algerian" panose="04020705040A02060702" pitchFamily="82" charset="0"/>
            </a:endParaRPr>
          </a:p>
        </p:txBody>
      </p:sp>
      <p:pic>
        <p:nvPicPr>
          <p:cNvPr id="6" name="Grafik 5" descr="Ein Bild, das Screenshot, PC-Spiel, Spielesoftware, Digitales Compositing enthält.&#10;&#10;KI-generierte Inhalte können fehlerhaft sein.">
            <a:extLst>
              <a:ext uri="{FF2B5EF4-FFF2-40B4-BE49-F238E27FC236}">
                <a16:creationId xmlns:a16="http://schemas.microsoft.com/office/drawing/2014/main" id="{9BFED380-B543-DEE9-B90C-61E8DDAF4281}"/>
              </a:ext>
            </a:extLst>
          </p:cNvPr>
          <p:cNvPicPr>
            <a:picLocks noChangeAspect="1"/>
          </p:cNvPicPr>
          <p:nvPr/>
        </p:nvPicPr>
        <p:blipFill>
          <a:blip r:embed="rId2">
            <a:extLst>
              <a:ext uri="{28A0092B-C50C-407E-A947-70E740481C1C}">
                <a14:useLocalDpi xmlns:a14="http://schemas.microsoft.com/office/drawing/2010/main" val="0"/>
              </a:ext>
            </a:extLst>
          </a:blip>
          <a:srcRect l="46353" t="-296" r="16267" b="296"/>
          <a:stretch>
            <a:fillRect/>
          </a:stretch>
        </p:blipFill>
        <p:spPr>
          <a:xfrm>
            <a:off x="3057846" y="-13662"/>
            <a:ext cx="3067990" cy="4616794"/>
          </a:xfrm>
          <a:custGeom>
            <a:avLst/>
            <a:gdLst/>
            <a:ahLst/>
            <a:cxnLst/>
            <a:rect l="l" t="t" r="r" b="b"/>
            <a:pathLst>
              <a:path w="3067990" h="4616794">
                <a:moveTo>
                  <a:pt x="0" y="0"/>
                </a:moveTo>
                <a:lnTo>
                  <a:pt x="3067990" y="0"/>
                </a:lnTo>
                <a:lnTo>
                  <a:pt x="3067990" y="4616421"/>
                </a:lnTo>
                <a:lnTo>
                  <a:pt x="3000906" y="4616794"/>
                </a:lnTo>
                <a:lnTo>
                  <a:pt x="2972250" y="4614025"/>
                </a:lnTo>
                <a:cubicBezTo>
                  <a:pt x="2962120" y="4616092"/>
                  <a:pt x="2951989" y="4604037"/>
                  <a:pt x="2941859" y="4606104"/>
                </a:cubicBezTo>
                <a:lnTo>
                  <a:pt x="2894107" y="4602170"/>
                </a:lnTo>
                <a:cubicBezTo>
                  <a:pt x="2873034" y="4581836"/>
                  <a:pt x="2869193" y="4602435"/>
                  <a:pt x="2854257" y="4597077"/>
                </a:cubicBezTo>
                <a:cubicBezTo>
                  <a:pt x="2828604" y="4586072"/>
                  <a:pt x="2823319" y="4587134"/>
                  <a:pt x="2797428" y="4577083"/>
                </a:cubicBezTo>
                <a:cubicBezTo>
                  <a:pt x="2784423" y="4578854"/>
                  <a:pt x="2770248" y="4573660"/>
                  <a:pt x="2757555" y="4577211"/>
                </a:cubicBezTo>
                <a:lnTo>
                  <a:pt x="2722664" y="4575516"/>
                </a:lnTo>
                <a:lnTo>
                  <a:pt x="2686700" y="4579436"/>
                </a:lnTo>
                <a:lnTo>
                  <a:pt x="2649051" y="4590851"/>
                </a:lnTo>
                <a:cubicBezTo>
                  <a:pt x="2634424" y="4591611"/>
                  <a:pt x="2618884" y="4590616"/>
                  <a:pt x="2602008" y="4586807"/>
                </a:cubicBezTo>
                <a:cubicBezTo>
                  <a:pt x="2588795" y="4584785"/>
                  <a:pt x="2590198" y="4581679"/>
                  <a:pt x="2553187" y="4576612"/>
                </a:cubicBezTo>
                <a:cubicBezTo>
                  <a:pt x="2516176" y="4571544"/>
                  <a:pt x="2419368" y="4560523"/>
                  <a:pt x="2379944" y="4556404"/>
                </a:cubicBezTo>
                <a:cubicBezTo>
                  <a:pt x="2340520" y="4552286"/>
                  <a:pt x="2355516" y="4555975"/>
                  <a:pt x="2333229" y="4554006"/>
                </a:cubicBezTo>
                <a:cubicBezTo>
                  <a:pt x="2310943" y="4552037"/>
                  <a:pt x="2272361" y="4544062"/>
                  <a:pt x="2246228" y="4544592"/>
                </a:cubicBezTo>
                <a:cubicBezTo>
                  <a:pt x="2227084" y="4544840"/>
                  <a:pt x="2214877" y="4554623"/>
                  <a:pt x="2194084" y="4550124"/>
                </a:cubicBezTo>
                <a:cubicBezTo>
                  <a:pt x="2173819" y="4565400"/>
                  <a:pt x="2120858" y="4529368"/>
                  <a:pt x="2122173" y="4551115"/>
                </a:cubicBezTo>
                <a:cubicBezTo>
                  <a:pt x="2103245" y="4538654"/>
                  <a:pt x="2081494" y="4540178"/>
                  <a:pt x="2059358" y="4545242"/>
                </a:cubicBezTo>
                <a:lnTo>
                  <a:pt x="2035061" y="4551794"/>
                </a:lnTo>
                <a:lnTo>
                  <a:pt x="1953233" y="4547925"/>
                </a:lnTo>
                <a:lnTo>
                  <a:pt x="1946445" y="4553172"/>
                </a:lnTo>
                <a:lnTo>
                  <a:pt x="1929934" y="4554324"/>
                </a:lnTo>
                <a:lnTo>
                  <a:pt x="1923819" y="4555038"/>
                </a:lnTo>
                <a:lnTo>
                  <a:pt x="1920026" y="4552518"/>
                </a:lnTo>
                <a:cubicBezTo>
                  <a:pt x="1917776" y="4551386"/>
                  <a:pt x="1916103" y="4551310"/>
                  <a:pt x="1914899" y="4553152"/>
                </a:cubicBezTo>
                <a:cubicBezTo>
                  <a:pt x="1914710" y="4554150"/>
                  <a:pt x="1914522" y="4555147"/>
                  <a:pt x="1914332" y="4556144"/>
                </a:cubicBezTo>
                <a:lnTo>
                  <a:pt x="1882048" y="4559910"/>
                </a:lnTo>
                <a:lnTo>
                  <a:pt x="1649952" y="4565527"/>
                </a:lnTo>
                <a:cubicBezTo>
                  <a:pt x="1546877" y="4600708"/>
                  <a:pt x="1418821" y="4554985"/>
                  <a:pt x="1305072" y="4567061"/>
                </a:cubicBezTo>
                <a:cubicBezTo>
                  <a:pt x="1280261" y="4557333"/>
                  <a:pt x="1302176" y="4558540"/>
                  <a:pt x="1243254" y="4571143"/>
                </a:cubicBezTo>
                <a:cubicBezTo>
                  <a:pt x="1210584" y="4564151"/>
                  <a:pt x="1143994" y="4561068"/>
                  <a:pt x="1107683" y="4558193"/>
                </a:cubicBezTo>
                <a:cubicBezTo>
                  <a:pt x="1073102" y="4550629"/>
                  <a:pt x="1071748" y="4546366"/>
                  <a:pt x="1049893" y="4539884"/>
                </a:cubicBezTo>
                <a:cubicBezTo>
                  <a:pt x="1028038" y="4533401"/>
                  <a:pt x="1037691" y="4534947"/>
                  <a:pt x="994206" y="4533420"/>
                </a:cubicBezTo>
                <a:cubicBezTo>
                  <a:pt x="958901" y="4528712"/>
                  <a:pt x="875207" y="4522680"/>
                  <a:pt x="841592" y="4522231"/>
                </a:cubicBezTo>
                <a:cubicBezTo>
                  <a:pt x="807977" y="4521782"/>
                  <a:pt x="805424" y="4517118"/>
                  <a:pt x="774862" y="4516600"/>
                </a:cubicBezTo>
                <a:cubicBezTo>
                  <a:pt x="750315" y="4523644"/>
                  <a:pt x="671398" y="4522624"/>
                  <a:pt x="654689" y="4508536"/>
                </a:cubicBezTo>
                <a:cubicBezTo>
                  <a:pt x="637868" y="4505459"/>
                  <a:pt x="619334" y="4510410"/>
                  <a:pt x="609821" y="4495335"/>
                </a:cubicBezTo>
                <a:cubicBezTo>
                  <a:pt x="594967" y="4477187"/>
                  <a:pt x="569778" y="4482863"/>
                  <a:pt x="546639" y="4483715"/>
                </a:cubicBezTo>
                <a:cubicBezTo>
                  <a:pt x="511551" y="4480605"/>
                  <a:pt x="483864" y="4467978"/>
                  <a:pt x="448444" y="4468067"/>
                </a:cubicBezTo>
                <a:cubicBezTo>
                  <a:pt x="415629" y="4464821"/>
                  <a:pt x="430775" y="4468600"/>
                  <a:pt x="355452" y="4463696"/>
                </a:cubicBezTo>
                <a:cubicBezTo>
                  <a:pt x="313474" y="4466598"/>
                  <a:pt x="251919" y="4449601"/>
                  <a:pt x="214765" y="4450435"/>
                </a:cubicBezTo>
                <a:cubicBezTo>
                  <a:pt x="212316" y="4447431"/>
                  <a:pt x="185091" y="4449077"/>
                  <a:pt x="163935" y="4448100"/>
                </a:cubicBezTo>
                <a:cubicBezTo>
                  <a:pt x="142779" y="4447123"/>
                  <a:pt x="108889" y="4432016"/>
                  <a:pt x="87830" y="4444571"/>
                </a:cubicBezTo>
                <a:lnTo>
                  <a:pt x="0" y="4433387"/>
                </a:lnTo>
                <a:close/>
              </a:path>
            </a:pathLst>
          </a:custGeom>
        </p:spPr>
      </p:pic>
      <p:pic>
        <p:nvPicPr>
          <p:cNvPr id="8" name="Grafik 7" descr="Ein Bild, das Screenshot, Im Haus, PC-Spiel enthält.&#10;&#10;KI-generierte Inhalte können fehlerhaft sein.">
            <a:extLst>
              <a:ext uri="{FF2B5EF4-FFF2-40B4-BE49-F238E27FC236}">
                <a16:creationId xmlns:a16="http://schemas.microsoft.com/office/drawing/2014/main" id="{394A6C7E-E858-06D5-6E88-CFFE893EF7E4}"/>
              </a:ext>
            </a:extLst>
          </p:cNvPr>
          <p:cNvPicPr>
            <a:picLocks noChangeAspect="1"/>
          </p:cNvPicPr>
          <p:nvPr/>
        </p:nvPicPr>
        <p:blipFill>
          <a:blip r:embed="rId3">
            <a:extLst>
              <a:ext uri="{28A0092B-C50C-407E-A947-70E740481C1C}">
                <a14:useLocalDpi xmlns:a14="http://schemas.microsoft.com/office/drawing/2010/main" val="0"/>
              </a:ext>
            </a:extLst>
          </a:blip>
          <a:srcRect l="3429" r="49385"/>
          <a:stretch>
            <a:fillRect/>
          </a:stretch>
        </p:blipFill>
        <p:spPr>
          <a:xfrm>
            <a:off x="1" y="-13662"/>
            <a:ext cx="3067990" cy="4486402"/>
          </a:xfrm>
          <a:custGeom>
            <a:avLst/>
            <a:gdLst/>
            <a:ahLst/>
            <a:cxnLst/>
            <a:rect l="l" t="t" r="r" b="b"/>
            <a:pathLst>
              <a:path w="3067990" h="4486402">
                <a:moveTo>
                  <a:pt x="0" y="0"/>
                </a:moveTo>
                <a:lnTo>
                  <a:pt x="3067990" y="0"/>
                </a:lnTo>
                <a:lnTo>
                  <a:pt x="3067990" y="4434678"/>
                </a:lnTo>
                <a:lnTo>
                  <a:pt x="3005136" y="4426674"/>
                </a:lnTo>
                <a:cubicBezTo>
                  <a:pt x="2984892" y="4426477"/>
                  <a:pt x="2964647" y="4432630"/>
                  <a:pt x="2944403" y="4432433"/>
                </a:cubicBezTo>
                <a:cubicBezTo>
                  <a:pt x="2903802" y="4433020"/>
                  <a:pt x="2942523" y="4445800"/>
                  <a:pt x="2891479" y="4437498"/>
                </a:cubicBezTo>
                <a:cubicBezTo>
                  <a:pt x="2840435" y="4419671"/>
                  <a:pt x="2733386" y="4403942"/>
                  <a:pt x="2670602" y="4406269"/>
                </a:cubicBezTo>
                <a:lnTo>
                  <a:pt x="2601567" y="4385855"/>
                </a:lnTo>
                <a:lnTo>
                  <a:pt x="2555755" y="4386872"/>
                </a:lnTo>
                <a:lnTo>
                  <a:pt x="2522574" y="4380920"/>
                </a:lnTo>
                <a:cubicBezTo>
                  <a:pt x="2505748" y="4364465"/>
                  <a:pt x="2499515" y="4369192"/>
                  <a:pt x="2482690" y="4359798"/>
                </a:cubicBezTo>
                <a:cubicBezTo>
                  <a:pt x="2463674" y="4348619"/>
                  <a:pt x="2468309" y="4371071"/>
                  <a:pt x="2418230" y="4355773"/>
                </a:cubicBezTo>
                <a:cubicBezTo>
                  <a:pt x="2389966" y="4363918"/>
                  <a:pt x="2397381" y="4343124"/>
                  <a:pt x="2373124" y="4355934"/>
                </a:cubicBezTo>
                <a:cubicBezTo>
                  <a:pt x="2361515" y="4350812"/>
                  <a:pt x="2343756" y="4347971"/>
                  <a:pt x="2333141" y="4341245"/>
                </a:cubicBezTo>
                <a:lnTo>
                  <a:pt x="2313452" y="4337742"/>
                </a:lnTo>
                <a:lnTo>
                  <a:pt x="2288838" y="4331561"/>
                </a:lnTo>
                <a:lnTo>
                  <a:pt x="2284798" y="4320029"/>
                </a:lnTo>
                <a:lnTo>
                  <a:pt x="2246654" y="4313234"/>
                </a:lnTo>
                <a:cubicBezTo>
                  <a:pt x="2233112" y="4308633"/>
                  <a:pt x="2221188" y="4295927"/>
                  <a:pt x="2203716" y="4295057"/>
                </a:cubicBezTo>
                <a:cubicBezTo>
                  <a:pt x="2166201" y="4287935"/>
                  <a:pt x="2065291" y="4280117"/>
                  <a:pt x="2028271" y="4275095"/>
                </a:cubicBezTo>
                <a:cubicBezTo>
                  <a:pt x="1991251" y="4270074"/>
                  <a:pt x="2010652" y="4268317"/>
                  <a:pt x="1981596" y="4264928"/>
                </a:cubicBezTo>
                <a:cubicBezTo>
                  <a:pt x="1953253" y="4268497"/>
                  <a:pt x="1866336" y="4256745"/>
                  <a:pt x="1850405" y="4240640"/>
                </a:cubicBezTo>
                <a:cubicBezTo>
                  <a:pt x="1832387" y="4235329"/>
                  <a:pt x="1811052" y="4237664"/>
                  <a:pt x="1803238" y="4221575"/>
                </a:cubicBezTo>
                <a:cubicBezTo>
                  <a:pt x="1790076" y="4201744"/>
                  <a:pt x="1725767" y="4221796"/>
                  <a:pt x="1735576" y="4201564"/>
                </a:cubicBezTo>
                <a:cubicBezTo>
                  <a:pt x="1712756" y="4208335"/>
                  <a:pt x="1692774" y="4201125"/>
                  <a:pt x="1673819" y="4190462"/>
                </a:cubicBezTo>
                <a:lnTo>
                  <a:pt x="1653406" y="4177819"/>
                </a:lnTo>
                <a:lnTo>
                  <a:pt x="1634127" y="4179710"/>
                </a:lnTo>
                <a:cubicBezTo>
                  <a:pt x="1624926" y="4163559"/>
                  <a:pt x="1606023" y="4174759"/>
                  <a:pt x="1592100" y="4163307"/>
                </a:cubicBezTo>
                <a:lnTo>
                  <a:pt x="1570088" y="4153009"/>
                </a:lnTo>
                <a:lnTo>
                  <a:pt x="1554918" y="4147539"/>
                </a:lnTo>
                <a:lnTo>
                  <a:pt x="1549412" y="4145242"/>
                </a:lnTo>
                <a:lnTo>
                  <a:pt x="1544829" y="4146621"/>
                </a:lnTo>
                <a:cubicBezTo>
                  <a:pt x="1542253" y="4147096"/>
                  <a:pt x="1540639" y="4146723"/>
                  <a:pt x="1540227" y="4144662"/>
                </a:cubicBezTo>
                <a:lnTo>
                  <a:pt x="1540870" y="4141678"/>
                </a:lnTo>
                <a:lnTo>
                  <a:pt x="1480028" y="4147205"/>
                </a:lnTo>
                <a:lnTo>
                  <a:pt x="1450048" y="4143704"/>
                </a:lnTo>
                <a:cubicBezTo>
                  <a:pt x="1420066" y="4160354"/>
                  <a:pt x="1384545" y="4126004"/>
                  <a:pt x="1355070" y="4157686"/>
                </a:cubicBezTo>
                <a:lnTo>
                  <a:pt x="1231491" y="4157911"/>
                </a:lnTo>
                <a:lnTo>
                  <a:pt x="1175669" y="4154403"/>
                </a:lnTo>
                <a:cubicBezTo>
                  <a:pt x="1163327" y="4160355"/>
                  <a:pt x="1127457" y="4150629"/>
                  <a:pt x="1135056" y="4154527"/>
                </a:cubicBezTo>
                <a:lnTo>
                  <a:pt x="1078746" y="4159023"/>
                </a:lnTo>
                <a:lnTo>
                  <a:pt x="1071329" y="4163144"/>
                </a:lnTo>
                <a:lnTo>
                  <a:pt x="1068711" y="4165302"/>
                </a:lnTo>
                <a:lnTo>
                  <a:pt x="1055959" y="4166495"/>
                </a:lnTo>
                <a:cubicBezTo>
                  <a:pt x="1048027" y="4170471"/>
                  <a:pt x="1045639" y="4178713"/>
                  <a:pt x="1037216" y="4182194"/>
                </a:cubicBezTo>
                <a:cubicBezTo>
                  <a:pt x="1033004" y="4183935"/>
                  <a:pt x="1027282" y="4184485"/>
                  <a:pt x="1018606" y="4182718"/>
                </a:cubicBezTo>
                <a:cubicBezTo>
                  <a:pt x="1018058" y="4170742"/>
                  <a:pt x="1003524" y="4174229"/>
                  <a:pt x="987944" y="4178268"/>
                </a:cubicBezTo>
                <a:lnTo>
                  <a:pt x="973797" y="4181156"/>
                </a:lnTo>
                <a:lnTo>
                  <a:pt x="972433" y="4181930"/>
                </a:lnTo>
                <a:lnTo>
                  <a:pt x="971789" y="4181565"/>
                </a:lnTo>
                <a:lnTo>
                  <a:pt x="965406" y="4182868"/>
                </a:lnTo>
                <a:cubicBezTo>
                  <a:pt x="958709" y="4183296"/>
                  <a:pt x="953368" y="4181997"/>
                  <a:pt x="950999" y="4177105"/>
                </a:cubicBezTo>
                <a:cubicBezTo>
                  <a:pt x="935835" y="4209668"/>
                  <a:pt x="909896" y="4190797"/>
                  <a:pt x="878894" y="4205034"/>
                </a:cubicBezTo>
                <a:cubicBezTo>
                  <a:pt x="856168" y="4214849"/>
                  <a:pt x="852278" y="4207962"/>
                  <a:pt x="828591" y="4213036"/>
                </a:cubicBezTo>
                <a:cubicBezTo>
                  <a:pt x="780794" y="4256129"/>
                  <a:pt x="789761" y="4223483"/>
                  <a:pt x="727702" y="4254740"/>
                </a:cubicBezTo>
                <a:cubicBezTo>
                  <a:pt x="675647" y="4285502"/>
                  <a:pt x="641817" y="4303533"/>
                  <a:pt x="584992" y="4342206"/>
                </a:cubicBezTo>
                <a:cubicBezTo>
                  <a:pt x="579675" y="4358244"/>
                  <a:pt x="555897" y="4364323"/>
                  <a:pt x="537513" y="4373165"/>
                </a:cubicBezTo>
                <a:cubicBezTo>
                  <a:pt x="519129" y="4382007"/>
                  <a:pt x="478460" y="4396730"/>
                  <a:pt x="474686" y="4395261"/>
                </a:cubicBezTo>
                <a:cubicBezTo>
                  <a:pt x="453529" y="4436545"/>
                  <a:pt x="463084" y="4391242"/>
                  <a:pt x="424951" y="4417898"/>
                </a:cubicBezTo>
                <a:cubicBezTo>
                  <a:pt x="400623" y="4426877"/>
                  <a:pt x="394826" y="4429238"/>
                  <a:pt x="381292" y="4437499"/>
                </a:cubicBezTo>
                <a:cubicBezTo>
                  <a:pt x="367758" y="4445761"/>
                  <a:pt x="340364" y="4452372"/>
                  <a:pt x="319032" y="4460407"/>
                </a:cubicBezTo>
                <a:cubicBezTo>
                  <a:pt x="288456" y="4464557"/>
                  <a:pt x="247935" y="4448740"/>
                  <a:pt x="235648" y="4475117"/>
                </a:cubicBezTo>
                <a:cubicBezTo>
                  <a:pt x="204763" y="4480040"/>
                  <a:pt x="214119" y="4478466"/>
                  <a:pt x="184584" y="4486402"/>
                </a:cubicBezTo>
                <a:cubicBezTo>
                  <a:pt x="163340" y="4481164"/>
                  <a:pt x="69153" y="4491621"/>
                  <a:pt x="56571" y="4468140"/>
                </a:cubicBezTo>
                <a:cubicBezTo>
                  <a:pt x="38975" y="4461095"/>
                  <a:pt x="23894" y="4451510"/>
                  <a:pt x="7451" y="4441701"/>
                </a:cubicBezTo>
                <a:lnTo>
                  <a:pt x="0" y="4438090"/>
                </a:lnTo>
                <a:close/>
              </a:path>
            </a:pathLst>
          </a:custGeom>
        </p:spPr>
      </p:pic>
      <p:pic>
        <p:nvPicPr>
          <p:cNvPr id="4" name="Grafik 3" descr="Ein Bild, das Höhle, Kunst, Screenshot, Grab enthält.&#10;&#10;KI-generierte Inhalte können fehlerhaft sein.">
            <a:extLst>
              <a:ext uri="{FF2B5EF4-FFF2-40B4-BE49-F238E27FC236}">
                <a16:creationId xmlns:a16="http://schemas.microsoft.com/office/drawing/2014/main" id="{5C066F5C-6028-0383-950D-51C56DAC4446}"/>
              </a:ext>
            </a:extLst>
          </p:cNvPr>
          <p:cNvPicPr>
            <a:picLocks noChangeAspect="1"/>
          </p:cNvPicPr>
          <p:nvPr/>
        </p:nvPicPr>
        <p:blipFill>
          <a:blip r:embed="rId4">
            <a:extLst>
              <a:ext uri="{28A0092B-C50C-407E-A947-70E740481C1C}">
                <a14:useLocalDpi xmlns:a14="http://schemas.microsoft.com/office/drawing/2010/main" val="0"/>
              </a:ext>
            </a:extLst>
          </a:blip>
          <a:srcRect l="37643" t="453" r="26075" b="-454"/>
          <a:stretch>
            <a:fillRect/>
          </a:stretch>
        </p:blipFill>
        <p:spPr>
          <a:xfrm>
            <a:off x="9124010" y="469558"/>
            <a:ext cx="3067990" cy="5306208"/>
          </a:xfrm>
          <a:custGeom>
            <a:avLst/>
            <a:gdLst/>
            <a:ahLst/>
            <a:cxnLst/>
            <a:rect l="l" t="t" r="r" b="b"/>
            <a:pathLst>
              <a:path w="3067990" h="5306208">
                <a:moveTo>
                  <a:pt x="0" y="0"/>
                </a:moveTo>
                <a:lnTo>
                  <a:pt x="17679" y="2197"/>
                </a:lnTo>
                <a:cubicBezTo>
                  <a:pt x="33325" y="5267"/>
                  <a:pt x="40061" y="9492"/>
                  <a:pt x="55160" y="6949"/>
                </a:cubicBezTo>
                <a:cubicBezTo>
                  <a:pt x="89097" y="9134"/>
                  <a:pt x="67611" y="25176"/>
                  <a:pt x="106767" y="12259"/>
                </a:cubicBezTo>
                <a:cubicBezTo>
                  <a:pt x="96065" y="25995"/>
                  <a:pt x="125167" y="8533"/>
                  <a:pt x="145303" y="19592"/>
                </a:cubicBezTo>
                <a:cubicBezTo>
                  <a:pt x="173545" y="11438"/>
                  <a:pt x="202580" y="21709"/>
                  <a:pt x="219723" y="22905"/>
                </a:cubicBezTo>
                <a:cubicBezTo>
                  <a:pt x="236866" y="24101"/>
                  <a:pt x="223601" y="27862"/>
                  <a:pt x="248161" y="26769"/>
                </a:cubicBezTo>
                <a:lnTo>
                  <a:pt x="282845" y="32305"/>
                </a:lnTo>
                <a:cubicBezTo>
                  <a:pt x="281034" y="27734"/>
                  <a:pt x="286052" y="29081"/>
                  <a:pt x="299813" y="29796"/>
                </a:cubicBezTo>
                <a:lnTo>
                  <a:pt x="336771" y="25722"/>
                </a:lnTo>
                <a:lnTo>
                  <a:pt x="362133" y="29831"/>
                </a:lnTo>
                <a:cubicBezTo>
                  <a:pt x="365533" y="29692"/>
                  <a:pt x="389709" y="25218"/>
                  <a:pt x="389224" y="21707"/>
                </a:cubicBezTo>
                <a:cubicBezTo>
                  <a:pt x="415674" y="36435"/>
                  <a:pt x="418321" y="27183"/>
                  <a:pt x="445444" y="23429"/>
                </a:cubicBezTo>
                <a:cubicBezTo>
                  <a:pt x="468699" y="24812"/>
                  <a:pt x="448654" y="25277"/>
                  <a:pt x="504850" y="27017"/>
                </a:cubicBezTo>
                <a:cubicBezTo>
                  <a:pt x="526726" y="43186"/>
                  <a:pt x="511000" y="15298"/>
                  <a:pt x="553940" y="37940"/>
                </a:cubicBezTo>
                <a:cubicBezTo>
                  <a:pt x="556042" y="36175"/>
                  <a:pt x="582552" y="37794"/>
                  <a:pt x="596427" y="39569"/>
                </a:cubicBezTo>
                <a:cubicBezTo>
                  <a:pt x="610302" y="41344"/>
                  <a:pt x="622838" y="39181"/>
                  <a:pt x="637193" y="48593"/>
                </a:cubicBezTo>
                <a:cubicBezTo>
                  <a:pt x="647681" y="51488"/>
                  <a:pt x="628938" y="47251"/>
                  <a:pt x="661736" y="52178"/>
                </a:cubicBezTo>
                <a:cubicBezTo>
                  <a:pt x="694534" y="57105"/>
                  <a:pt x="801438" y="73787"/>
                  <a:pt x="833982" y="78153"/>
                </a:cubicBezTo>
                <a:cubicBezTo>
                  <a:pt x="866526" y="82519"/>
                  <a:pt x="843637" y="85083"/>
                  <a:pt x="856998" y="85516"/>
                </a:cubicBezTo>
                <a:cubicBezTo>
                  <a:pt x="870359" y="85949"/>
                  <a:pt x="899128" y="78883"/>
                  <a:pt x="914148" y="80753"/>
                </a:cubicBezTo>
                <a:cubicBezTo>
                  <a:pt x="933004" y="82659"/>
                  <a:pt x="935800" y="89960"/>
                  <a:pt x="947118" y="89591"/>
                </a:cubicBezTo>
                <a:cubicBezTo>
                  <a:pt x="957582" y="79374"/>
                  <a:pt x="968693" y="79487"/>
                  <a:pt x="986819" y="85683"/>
                </a:cubicBezTo>
                <a:cubicBezTo>
                  <a:pt x="1020632" y="88467"/>
                  <a:pt x="1020659" y="77957"/>
                  <a:pt x="1053312" y="79472"/>
                </a:cubicBezTo>
                <a:cubicBezTo>
                  <a:pt x="1067641" y="78893"/>
                  <a:pt x="1075307" y="82187"/>
                  <a:pt x="1099213" y="78913"/>
                </a:cubicBezTo>
                <a:cubicBezTo>
                  <a:pt x="1116234" y="79611"/>
                  <a:pt x="1150433" y="81367"/>
                  <a:pt x="1173478" y="71085"/>
                </a:cubicBezTo>
                <a:cubicBezTo>
                  <a:pt x="1198473" y="69776"/>
                  <a:pt x="1180321" y="69312"/>
                  <a:pt x="1207601" y="71902"/>
                </a:cubicBezTo>
                <a:cubicBezTo>
                  <a:pt x="1240927" y="72420"/>
                  <a:pt x="1254799" y="66189"/>
                  <a:pt x="1274057" y="67671"/>
                </a:cubicBezTo>
                <a:cubicBezTo>
                  <a:pt x="1286597" y="63416"/>
                  <a:pt x="1272395" y="68487"/>
                  <a:pt x="1320593" y="63146"/>
                </a:cubicBezTo>
                <a:cubicBezTo>
                  <a:pt x="1339695" y="72605"/>
                  <a:pt x="1356035" y="59669"/>
                  <a:pt x="1372380" y="61707"/>
                </a:cubicBezTo>
                <a:cubicBezTo>
                  <a:pt x="1398302" y="60673"/>
                  <a:pt x="1462014" y="60786"/>
                  <a:pt x="1485648" y="59322"/>
                </a:cubicBezTo>
                <a:cubicBezTo>
                  <a:pt x="1509282" y="57858"/>
                  <a:pt x="1484126" y="55677"/>
                  <a:pt x="1514187" y="52925"/>
                </a:cubicBezTo>
                <a:cubicBezTo>
                  <a:pt x="1569555" y="65174"/>
                  <a:pt x="1600453" y="43129"/>
                  <a:pt x="1656491" y="40431"/>
                </a:cubicBezTo>
                <a:cubicBezTo>
                  <a:pt x="1690508" y="23359"/>
                  <a:pt x="1714615" y="41093"/>
                  <a:pt x="1751810" y="28028"/>
                </a:cubicBezTo>
                <a:cubicBezTo>
                  <a:pt x="1776981" y="24033"/>
                  <a:pt x="1780637" y="27850"/>
                  <a:pt x="1794814" y="25985"/>
                </a:cubicBezTo>
                <a:cubicBezTo>
                  <a:pt x="1808991" y="24120"/>
                  <a:pt x="1824981" y="19624"/>
                  <a:pt x="1836873" y="16837"/>
                </a:cubicBezTo>
                <a:cubicBezTo>
                  <a:pt x="1843238" y="20475"/>
                  <a:pt x="1892709" y="14065"/>
                  <a:pt x="1891567" y="9261"/>
                </a:cubicBezTo>
                <a:cubicBezTo>
                  <a:pt x="1898917" y="10907"/>
                  <a:pt x="1919236" y="17279"/>
                  <a:pt x="1921530" y="9673"/>
                </a:cubicBezTo>
                <a:cubicBezTo>
                  <a:pt x="1959058" y="9592"/>
                  <a:pt x="1980141" y="8525"/>
                  <a:pt x="2012969" y="18663"/>
                </a:cubicBezTo>
                <a:cubicBezTo>
                  <a:pt x="2036300" y="22440"/>
                  <a:pt x="2020005" y="20413"/>
                  <a:pt x="2034526" y="22810"/>
                </a:cubicBezTo>
                <a:cubicBezTo>
                  <a:pt x="2049047" y="25207"/>
                  <a:pt x="2073237" y="20913"/>
                  <a:pt x="2096919" y="20343"/>
                </a:cubicBezTo>
                <a:cubicBezTo>
                  <a:pt x="2120930" y="20475"/>
                  <a:pt x="2148905" y="24557"/>
                  <a:pt x="2166686" y="25985"/>
                </a:cubicBezTo>
                <a:cubicBezTo>
                  <a:pt x="2184467" y="27413"/>
                  <a:pt x="2188709" y="27070"/>
                  <a:pt x="2203604" y="28912"/>
                </a:cubicBezTo>
                <a:cubicBezTo>
                  <a:pt x="2228460" y="25462"/>
                  <a:pt x="2249347" y="27280"/>
                  <a:pt x="2267962" y="34655"/>
                </a:cubicBezTo>
                <a:cubicBezTo>
                  <a:pt x="2282447" y="36548"/>
                  <a:pt x="2275023" y="40857"/>
                  <a:pt x="2285749" y="42654"/>
                </a:cubicBezTo>
                <a:cubicBezTo>
                  <a:pt x="2296475" y="44451"/>
                  <a:pt x="2303314" y="36327"/>
                  <a:pt x="2332319" y="38293"/>
                </a:cubicBezTo>
                <a:cubicBezTo>
                  <a:pt x="2342638" y="38690"/>
                  <a:pt x="2342293" y="46311"/>
                  <a:pt x="2364330" y="47416"/>
                </a:cubicBezTo>
                <a:cubicBezTo>
                  <a:pt x="2386367" y="48521"/>
                  <a:pt x="2474972" y="53278"/>
                  <a:pt x="2507404" y="54450"/>
                </a:cubicBezTo>
                <a:cubicBezTo>
                  <a:pt x="2539836" y="55622"/>
                  <a:pt x="2526706" y="52404"/>
                  <a:pt x="2542253" y="52069"/>
                </a:cubicBezTo>
                <a:cubicBezTo>
                  <a:pt x="2557800" y="51734"/>
                  <a:pt x="2576193" y="43331"/>
                  <a:pt x="2600687" y="52438"/>
                </a:cubicBezTo>
                <a:cubicBezTo>
                  <a:pt x="2619009" y="47593"/>
                  <a:pt x="2619480" y="58712"/>
                  <a:pt x="2639796" y="61580"/>
                </a:cubicBezTo>
                <a:cubicBezTo>
                  <a:pt x="2651005" y="65638"/>
                  <a:pt x="2665035" y="64461"/>
                  <a:pt x="2674289" y="67260"/>
                </a:cubicBezTo>
                <a:cubicBezTo>
                  <a:pt x="2683543" y="70059"/>
                  <a:pt x="2690859" y="70563"/>
                  <a:pt x="2697705" y="73610"/>
                </a:cubicBezTo>
                <a:cubicBezTo>
                  <a:pt x="2704551" y="76657"/>
                  <a:pt x="2706632" y="82764"/>
                  <a:pt x="2715363" y="85542"/>
                </a:cubicBezTo>
                <a:cubicBezTo>
                  <a:pt x="2724094" y="88320"/>
                  <a:pt x="2737748" y="93210"/>
                  <a:pt x="2747711" y="95041"/>
                </a:cubicBezTo>
                <a:cubicBezTo>
                  <a:pt x="2757674" y="96872"/>
                  <a:pt x="2756162" y="94038"/>
                  <a:pt x="2775143" y="96530"/>
                </a:cubicBezTo>
                <a:cubicBezTo>
                  <a:pt x="2806082" y="101851"/>
                  <a:pt x="2833945" y="105706"/>
                  <a:pt x="2868742" y="105230"/>
                </a:cubicBezTo>
                <a:cubicBezTo>
                  <a:pt x="2875265" y="114937"/>
                  <a:pt x="2885652" y="110531"/>
                  <a:pt x="2899543" y="105394"/>
                </a:cubicBezTo>
                <a:cubicBezTo>
                  <a:pt x="2925511" y="112474"/>
                  <a:pt x="2969369" y="117959"/>
                  <a:pt x="3013791" y="133788"/>
                </a:cubicBezTo>
                <a:cubicBezTo>
                  <a:pt x="3032699" y="143490"/>
                  <a:pt x="3036873" y="145156"/>
                  <a:pt x="3050423" y="147827"/>
                </a:cubicBezTo>
                <a:lnTo>
                  <a:pt x="3067990" y="151167"/>
                </a:lnTo>
                <a:lnTo>
                  <a:pt x="3067990" y="5306208"/>
                </a:lnTo>
                <a:lnTo>
                  <a:pt x="3067989" y="5306208"/>
                </a:lnTo>
                <a:lnTo>
                  <a:pt x="3067989" y="4893381"/>
                </a:lnTo>
                <a:lnTo>
                  <a:pt x="3043495" y="4888945"/>
                </a:lnTo>
                <a:cubicBezTo>
                  <a:pt x="3028259" y="4893118"/>
                  <a:pt x="3019652" y="4892952"/>
                  <a:pt x="3013339" y="4882572"/>
                </a:cubicBezTo>
                <a:cubicBezTo>
                  <a:pt x="2976030" y="4880406"/>
                  <a:pt x="2937572" y="4854236"/>
                  <a:pt x="2913679" y="4866583"/>
                </a:cubicBezTo>
                <a:cubicBezTo>
                  <a:pt x="2915195" y="4844724"/>
                  <a:pt x="2901822" y="4852928"/>
                  <a:pt x="2875805" y="4847666"/>
                </a:cubicBezTo>
                <a:cubicBezTo>
                  <a:pt x="2857196" y="4841543"/>
                  <a:pt x="2817003" y="4828668"/>
                  <a:pt x="2802025" y="4822783"/>
                </a:cubicBezTo>
                <a:cubicBezTo>
                  <a:pt x="2787047" y="4816898"/>
                  <a:pt x="2775570" y="4821194"/>
                  <a:pt x="2760539" y="4815530"/>
                </a:cubicBezTo>
                <a:cubicBezTo>
                  <a:pt x="2767288" y="4796834"/>
                  <a:pt x="2677653" y="4809589"/>
                  <a:pt x="2711840" y="4795862"/>
                </a:cubicBezTo>
                <a:cubicBezTo>
                  <a:pt x="2686235" y="4784723"/>
                  <a:pt x="2695650" y="4790294"/>
                  <a:pt x="2682112" y="4795333"/>
                </a:cubicBezTo>
                <a:cubicBezTo>
                  <a:pt x="2649913" y="4790479"/>
                  <a:pt x="2647066" y="4789023"/>
                  <a:pt x="2609911" y="4793621"/>
                </a:cubicBezTo>
                <a:cubicBezTo>
                  <a:pt x="2593415" y="4792900"/>
                  <a:pt x="2587573" y="4790380"/>
                  <a:pt x="2572897" y="4788900"/>
                </a:cubicBezTo>
                <a:cubicBezTo>
                  <a:pt x="2558221" y="4787420"/>
                  <a:pt x="2550125" y="4788497"/>
                  <a:pt x="2521855" y="4784742"/>
                </a:cubicBezTo>
                <a:cubicBezTo>
                  <a:pt x="2499495" y="4780034"/>
                  <a:pt x="2483262" y="4781350"/>
                  <a:pt x="2465205" y="4778639"/>
                </a:cubicBezTo>
                <a:cubicBezTo>
                  <a:pt x="2447148" y="4775928"/>
                  <a:pt x="2436144" y="4771669"/>
                  <a:pt x="2413515" y="4768475"/>
                </a:cubicBezTo>
                <a:cubicBezTo>
                  <a:pt x="2394088" y="4759549"/>
                  <a:pt x="2320814" y="4780944"/>
                  <a:pt x="2306138" y="4754193"/>
                </a:cubicBezTo>
                <a:cubicBezTo>
                  <a:pt x="2253007" y="4759585"/>
                  <a:pt x="2237974" y="4748779"/>
                  <a:pt x="2194302" y="4744039"/>
                </a:cubicBezTo>
                <a:cubicBezTo>
                  <a:pt x="2152070" y="4739084"/>
                  <a:pt x="2146753" y="4742096"/>
                  <a:pt x="2102639" y="4729235"/>
                </a:cubicBezTo>
                <a:cubicBezTo>
                  <a:pt x="2068179" y="4716412"/>
                  <a:pt x="2049689" y="4712365"/>
                  <a:pt x="2009484" y="4709589"/>
                </a:cubicBezTo>
                <a:cubicBezTo>
                  <a:pt x="2006497" y="4717158"/>
                  <a:pt x="1958536" y="4701984"/>
                  <a:pt x="1950778" y="4699749"/>
                </a:cubicBezTo>
                <a:cubicBezTo>
                  <a:pt x="1951667" y="4704726"/>
                  <a:pt x="1926336" y="4706913"/>
                  <a:pt x="1919770" y="4702723"/>
                </a:cubicBezTo>
                <a:cubicBezTo>
                  <a:pt x="1861690" y="4705646"/>
                  <a:pt x="1843962" y="4724688"/>
                  <a:pt x="1800432" y="4714687"/>
                </a:cubicBezTo>
                <a:cubicBezTo>
                  <a:pt x="1766454" y="4714617"/>
                  <a:pt x="1768076" y="4724355"/>
                  <a:pt x="1719261" y="4724244"/>
                </a:cubicBezTo>
                <a:cubicBezTo>
                  <a:pt x="1698725" y="4728489"/>
                  <a:pt x="1704876" y="4720084"/>
                  <a:pt x="1679325" y="4720398"/>
                </a:cubicBezTo>
                <a:cubicBezTo>
                  <a:pt x="1646713" y="4738364"/>
                  <a:pt x="1612035" y="4726657"/>
                  <a:pt x="1565956" y="4726125"/>
                </a:cubicBezTo>
                <a:cubicBezTo>
                  <a:pt x="1509596" y="4724792"/>
                  <a:pt x="1462482" y="4732200"/>
                  <a:pt x="1413439" y="4724264"/>
                </a:cubicBezTo>
                <a:cubicBezTo>
                  <a:pt x="1395410" y="4730641"/>
                  <a:pt x="1371319" y="4739221"/>
                  <a:pt x="1351513" y="4728134"/>
                </a:cubicBezTo>
                <a:cubicBezTo>
                  <a:pt x="1299513" y="4729900"/>
                  <a:pt x="1305583" y="4734952"/>
                  <a:pt x="1285766" y="4728501"/>
                </a:cubicBezTo>
                <a:cubicBezTo>
                  <a:pt x="1246313" y="4730975"/>
                  <a:pt x="1252677" y="4725316"/>
                  <a:pt x="1217013" y="4722250"/>
                </a:cubicBezTo>
                <a:cubicBezTo>
                  <a:pt x="1187972" y="4717535"/>
                  <a:pt x="1202419" y="4717968"/>
                  <a:pt x="1175553" y="4717397"/>
                </a:cubicBezTo>
                <a:cubicBezTo>
                  <a:pt x="1150152" y="4726111"/>
                  <a:pt x="1132757" y="4715339"/>
                  <a:pt x="1125937" y="4713080"/>
                </a:cubicBezTo>
                <a:cubicBezTo>
                  <a:pt x="1101933" y="4714551"/>
                  <a:pt x="1066390" y="4702547"/>
                  <a:pt x="1070414" y="4718045"/>
                </a:cubicBezTo>
                <a:cubicBezTo>
                  <a:pt x="1036699" y="4697042"/>
                  <a:pt x="1037956" y="4718362"/>
                  <a:pt x="1001930" y="4712953"/>
                </a:cubicBezTo>
                <a:cubicBezTo>
                  <a:pt x="982943" y="4705262"/>
                  <a:pt x="958349" y="4701127"/>
                  <a:pt x="946429" y="4710733"/>
                </a:cubicBezTo>
                <a:cubicBezTo>
                  <a:pt x="873991" y="4698538"/>
                  <a:pt x="917810" y="4694854"/>
                  <a:pt x="843959" y="4682048"/>
                </a:cubicBezTo>
                <a:cubicBezTo>
                  <a:pt x="805648" y="4675599"/>
                  <a:pt x="748814" y="4673116"/>
                  <a:pt x="719028" y="4663910"/>
                </a:cubicBezTo>
                <a:cubicBezTo>
                  <a:pt x="689242" y="4654703"/>
                  <a:pt x="681940" y="4658862"/>
                  <a:pt x="658894" y="4652209"/>
                </a:cubicBezTo>
                <a:cubicBezTo>
                  <a:pt x="635848" y="4645555"/>
                  <a:pt x="606360" y="4645052"/>
                  <a:pt x="587813" y="4641642"/>
                </a:cubicBezTo>
                <a:cubicBezTo>
                  <a:pt x="569266" y="4638232"/>
                  <a:pt x="549985" y="4630114"/>
                  <a:pt x="547611" y="4631750"/>
                </a:cubicBezTo>
                <a:cubicBezTo>
                  <a:pt x="510247" y="4623077"/>
                  <a:pt x="499088" y="4633791"/>
                  <a:pt x="476778" y="4615662"/>
                </a:cubicBezTo>
                <a:cubicBezTo>
                  <a:pt x="457686" y="4613372"/>
                  <a:pt x="453369" y="4611385"/>
                  <a:pt x="433058" y="4610953"/>
                </a:cubicBezTo>
                <a:cubicBezTo>
                  <a:pt x="412747" y="4610521"/>
                  <a:pt x="383201" y="4613107"/>
                  <a:pt x="354910" y="4613069"/>
                </a:cubicBezTo>
                <a:cubicBezTo>
                  <a:pt x="325594" y="4614825"/>
                  <a:pt x="324861" y="4631623"/>
                  <a:pt x="297551" y="4614611"/>
                </a:cubicBezTo>
                <a:cubicBezTo>
                  <a:pt x="297827" y="4618223"/>
                  <a:pt x="283633" y="4619398"/>
                  <a:pt x="279981" y="4619280"/>
                </a:cubicBezTo>
                <a:lnTo>
                  <a:pt x="251060" y="4621023"/>
                </a:lnTo>
                <a:lnTo>
                  <a:pt x="248621" y="4615319"/>
                </a:lnTo>
                <a:cubicBezTo>
                  <a:pt x="237819" y="4612965"/>
                  <a:pt x="219269" y="4618593"/>
                  <a:pt x="208474" y="4619602"/>
                </a:cubicBezTo>
                <a:lnTo>
                  <a:pt x="183850" y="4621375"/>
                </a:lnTo>
                <a:lnTo>
                  <a:pt x="174486" y="4620574"/>
                </a:lnTo>
                <a:lnTo>
                  <a:pt x="170493" y="4620635"/>
                </a:lnTo>
                <a:lnTo>
                  <a:pt x="160178" y="4616375"/>
                </a:lnTo>
                <a:cubicBezTo>
                  <a:pt x="150587" y="4615308"/>
                  <a:pt x="143414" y="4608454"/>
                  <a:pt x="137679" y="4607411"/>
                </a:cubicBezTo>
                <a:cubicBezTo>
                  <a:pt x="131944" y="4606369"/>
                  <a:pt x="130252" y="4614284"/>
                  <a:pt x="125767" y="4610124"/>
                </a:cubicBezTo>
                <a:cubicBezTo>
                  <a:pt x="131450" y="4607091"/>
                  <a:pt x="122536" y="4604620"/>
                  <a:pt x="118604" y="4602416"/>
                </a:cubicBezTo>
                <a:lnTo>
                  <a:pt x="82934" y="4599702"/>
                </a:lnTo>
                <a:cubicBezTo>
                  <a:pt x="39823" y="4602644"/>
                  <a:pt x="55074" y="4589236"/>
                  <a:pt x="41888" y="4597726"/>
                </a:cubicBezTo>
                <a:cubicBezTo>
                  <a:pt x="25543" y="4601103"/>
                  <a:pt x="15576" y="4602785"/>
                  <a:pt x="8238" y="4603430"/>
                </a:cubicBezTo>
                <a:lnTo>
                  <a:pt x="0" y="4603190"/>
                </a:lnTo>
                <a:close/>
              </a:path>
            </a:pathLst>
          </a:custGeom>
        </p:spPr>
      </p:pic>
      <p:pic>
        <p:nvPicPr>
          <p:cNvPr id="10" name="Grafik 9" descr="Ein Bild, das Im Haus, Boden enthält.&#10;&#10;KI-generierte Inhalte können fehlerhaft sein.">
            <a:extLst>
              <a:ext uri="{FF2B5EF4-FFF2-40B4-BE49-F238E27FC236}">
                <a16:creationId xmlns:a16="http://schemas.microsoft.com/office/drawing/2014/main" id="{52CFA0CA-B94B-C089-FCF7-0BF1D8F8D62B}"/>
              </a:ext>
            </a:extLst>
          </p:cNvPr>
          <p:cNvPicPr>
            <a:picLocks noChangeAspect="1"/>
          </p:cNvPicPr>
          <p:nvPr/>
        </p:nvPicPr>
        <p:blipFill>
          <a:blip r:embed="rId5">
            <a:extLst>
              <a:ext uri="{28A0092B-C50C-407E-A947-70E740481C1C}">
                <a14:useLocalDpi xmlns:a14="http://schemas.microsoft.com/office/drawing/2010/main" val="0"/>
              </a:ext>
            </a:extLst>
          </a:blip>
          <a:srcRect l="33166" r="33323" b="2"/>
          <a:stretch>
            <a:fillRect/>
          </a:stretch>
        </p:blipFill>
        <p:spPr>
          <a:xfrm>
            <a:off x="6095999" y="1278"/>
            <a:ext cx="3067990" cy="5149699"/>
          </a:xfrm>
          <a:custGeom>
            <a:avLst/>
            <a:gdLst/>
            <a:ahLst/>
            <a:cxnLst/>
            <a:rect l="l" t="t" r="r" b="b"/>
            <a:pathLst>
              <a:path w="3067990" h="5149699">
                <a:moveTo>
                  <a:pt x="0" y="0"/>
                </a:moveTo>
                <a:lnTo>
                  <a:pt x="8632" y="2126"/>
                </a:lnTo>
                <a:cubicBezTo>
                  <a:pt x="71597" y="8644"/>
                  <a:pt x="52747" y="11892"/>
                  <a:pt x="102111" y="11566"/>
                </a:cubicBezTo>
                <a:cubicBezTo>
                  <a:pt x="107032" y="11203"/>
                  <a:pt x="116450" y="20386"/>
                  <a:pt x="135511" y="18109"/>
                </a:cubicBezTo>
                <a:cubicBezTo>
                  <a:pt x="165681" y="22040"/>
                  <a:pt x="149025" y="33094"/>
                  <a:pt x="187668" y="36734"/>
                </a:cubicBezTo>
                <a:cubicBezTo>
                  <a:pt x="184095" y="40156"/>
                  <a:pt x="221954" y="38461"/>
                  <a:pt x="225602" y="50611"/>
                </a:cubicBezTo>
                <a:cubicBezTo>
                  <a:pt x="242020" y="54481"/>
                  <a:pt x="267241" y="57744"/>
                  <a:pt x="286175" y="59952"/>
                </a:cubicBezTo>
                <a:cubicBezTo>
                  <a:pt x="314543" y="65902"/>
                  <a:pt x="328665" y="72319"/>
                  <a:pt x="332857" y="76558"/>
                </a:cubicBezTo>
                <a:cubicBezTo>
                  <a:pt x="361257" y="83289"/>
                  <a:pt x="358186" y="84500"/>
                  <a:pt x="395478" y="98782"/>
                </a:cubicBezTo>
                <a:cubicBezTo>
                  <a:pt x="417363" y="93652"/>
                  <a:pt x="436168" y="104748"/>
                  <a:pt x="445328" y="114882"/>
                </a:cubicBezTo>
                <a:cubicBezTo>
                  <a:pt x="470101" y="124482"/>
                  <a:pt x="523910" y="147405"/>
                  <a:pt x="559300" y="150440"/>
                </a:cubicBezTo>
                <a:cubicBezTo>
                  <a:pt x="613422" y="149710"/>
                  <a:pt x="598278" y="160982"/>
                  <a:pt x="622357" y="169552"/>
                </a:cubicBezTo>
                <a:cubicBezTo>
                  <a:pt x="641101" y="180205"/>
                  <a:pt x="638493" y="171007"/>
                  <a:pt x="658054" y="184474"/>
                </a:cubicBezTo>
                <a:lnTo>
                  <a:pt x="694284" y="200095"/>
                </a:lnTo>
                <a:lnTo>
                  <a:pt x="737979" y="224556"/>
                </a:lnTo>
                <a:lnTo>
                  <a:pt x="747981" y="231280"/>
                </a:lnTo>
                <a:cubicBezTo>
                  <a:pt x="753111" y="231304"/>
                  <a:pt x="756366" y="231723"/>
                  <a:pt x="758445" y="232460"/>
                </a:cubicBezTo>
                <a:cubicBezTo>
                  <a:pt x="758496" y="232559"/>
                  <a:pt x="758549" y="232658"/>
                  <a:pt x="758600" y="232757"/>
                </a:cubicBezTo>
                <a:lnTo>
                  <a:pt x="773364" y="235718"/>
                </a:lnTo>
                <a:cubicBezTo>
                  <a:pt x="790479" y="236082"/>
                  <a:pt x="824818" y="262048"/>
                  <a:pt x="841072" y="261356"/>
                </a:cubicBezTo>
                <a:cubicBezTo>
                  <a:pt x="848247" y="277811"/>
                  <a:pt x="845053" y="250444"/>
                  <a:pt x="872404" y="265382"/>
                </a:cubicBezTo>
                <a:cubicBezTo>
                  <a:pt x="884596" y="267374"/>
                  <a:pt x="889722" y="269394"/>
                  <a:pt x="899938" y="270925"/>
                </a:cubicBezTo>
                <a:cubicBezTo>
                  <a:pt x="900079" y="271345"/>
                  <a:pt x="933560" y="274145"/>
                  <a:pt x="933701" y="274565"/>
                </a:cubicBezTo>
                <a:lnTo>
                  <a:pt x="958104" y="278658"/>
                </a:lnTo>
                <a:lnTo>
                  <a:pt x="963678" y="280729"/>
                </a:lnTo>
                <a:lnTo>
                  <a:pt x="996167" y="277529"/>
                </a:lnTo>
                <a:lnTo>
                  <a:pt x="1012387" y="277350"/>
                </a:lnTo>
                <a:lnTo>
                  <a:pt x="1018139" y="274257"/>
                </a:lnTo>
                <a:cubicBezTo>
                  <a:pt x="1023705" y="272608"/>
                  <a:pt x="1030840" y="272419"/>
                  <a:pt x="1041488" y="275538"/>
                </a:cubicBezTo>
                <a:lnTo>
                  <a:pt x="1043729" y="276831"/>
                </a:lnTo>
                <a:lnTo>
                  <a:pt x="1076532" y="271239"/>
                </a:lnTo>
                <a:cubicBezTo>
                  <a:pt x="1083544" y="269462"/>
                  <a:pt x="1111552" y="278849"/>
                  <a:pt x="1117458" y="275294"/>
                </a:cubicBezTo>
                <a:cubicBezTo>
                  <a:pt x="1173364" y="280135"/>
                  <a:pt x="1207569" y="263603"/>
                  <a:pt x="1275827" y="275029"/>
                </a:cubicBezTo>
                <a:cubicBezTo>
                  <a:pt x="1321519" y="279616"/>
                  <a:pt x="1347196" y="279519"/>
                  <a:pt x="1376683" y="283128"/>
                </a:cubicBezTo>
                <a:cubicBezTo>
                  <a:pt x="1406170" y="286737"/>
                  <a:pt x="1433752" y="293140"/>
                  <a:pt x="1452749" y="296685"/>
                </a:cubicBezTo>
                <a:cubicBezTo>
                  <a:pt x="1471746" y="300230"/>
                  <a:pt x="1466619" y="301895"/>
                  <a:pt x="1490664" y="304401"/>
                </a:cubicBezTo>
                <a:cubicBezTo>
                  <a:pt x="1514709" y="306907"/>
                  <a:pt x="1573675" y="305000"/>
                  <a:pt x="1597021" y="311721"/>
                </a:cubicBezTo>
                <a:cubicBezTo>
                  <a:pt x="1622238" y="311037"/>
                  <a:pt x="1625537" y="322069"/>
                  <a:pt x="1639314" y="320753"/>
                </a:cubicBezTo>
                <a:cubicBezTo>
                  <a:pt x="1710549" y="337224"/>
                  <a:pt x="1769892" y="334296"/>
                  <a:pt x="1856583" y="331628"/>
                </a:cubicBezTo>
                <a:cubicBezTo>
                  <a:pt x="1913730" y="336509"/>
                  <a:pt x="1912698" y="339285"/>
                  <a:pt x="1937745" y="342098"/>
                </a:cubicBezTo>
                <a:cubicBezTo>
                  <a:pt x="1945390" y="344925"/>
                  <a:pt x="1949181" y="335092"/>
                  <a:pt x="1956068" y="338984"/>
                </a:cubicBezTo>
                <a:lnTo>
                  <a:pt x="1991434" y="344183"/>
                </a:lnTo>
                <a:lnTo>
                  <a:pt x="2017399" y="354323"/>
                </a:lnTo>
                <a:lnTo>
                  <a:pt x="2041804" y="360756"/>
                </a:lnTo>
                <a:lnTo>
                  <a:pt x="2071138" y="363487"/>
                </a:lnTo>
                <a:cubicBezTo>
                  <a:pt x="2080124" y="365903"/>
                  <a:pt x="2080713" y="373697"/>
                  <a:pt x="2092557" y="373570"/>
                </a:cubicBezTo>
                <a:cubicBezTo>
                  <a:pt x="2128517" y="378742"/>
                  <a:pt x="2193287" y="383225"/>
                  <a:pt x="2242182" y="388922"/>
                </a:cubicBezTo>
                <a:cubicBezTo>
                  <a:pt x="2266404" y="385527"/>
                  <a:pt x="2301142" y="392029"/>
                  <a:pt x="2311187" y="401718"/>
                </a:cubicBezTo>
                <a:cubicBezTo>
                  <a:pt x="2323182" y="404413"/>
                  <a:pt x="2352098" y="404462"/>
                  <a:pt x="2363765" y="402554"/>
                </a:cubicBezTo>
                <a:cubicBezTo>
                  <a:pt x="2374121" y="402833"/>
                  <a:pt x="2375999" y="406521"/>
                  <a:pt x="2389759" y="407955"/>
                </a:cubicBezTo>
                <a:cubicBezTo>
                  <a:pt x="2404778" y="411334"/>
                  <a:pt x="2437354" y="427346"/>
                  <a:pt x="2451497" y="432353"/>
                </a:cubicBezTo>
                <a:cubicBezTo>
                  <a:pt x="2465640" y="437360"/>
                  <a:pt x="2451256" y="432175"/>
                  <a:pt x="2474615" y="437995"/>
                </a:cubicBezTo>
                <a:cubicBezTo>
                  <a:pt x="2482949" y="439979"/>
                  <a:pt x="2481204" y="447714"/>
                  <a:pt x="2499122" y="451403"/>
                </a:cubicBezTo>
                <a:cubicBezTo>
                  <a:pt x="2517041" y="455093"/>
                  <a:pt x="2557176" y="459358"/>
                  <a:pt x="2582126" y="460132"/>
                </a:cubicBezTo>
                <a:cubicBezTo>
                  <a:pt x="2610000" y="447613"/>
                  <a:pt x="2600233" y="464657"/>
                  <a:pt x="2651203" y="448902"/>
                </a:cubicBezTo>
                <a:cubicBezTo>
                  <a:pt x="2652514" y="450917"/>
                  <a:pt x="2673343" y="450050"/>
                  <a:pt x="2694692" y="451398"/>
                </a:cubicBezTo>
                <a:cubicBezTo>
                  <a:pt x="2716041" y="452746"/>
                  <a:pt x="2761501" y="464041"/>
                  <a:pt x="2779298" y="456988"/>
                </a:cubicBezTo>
                <a:lnTo>
                  <a:pt x="2936306" y="456249"/>
                </a:lnTo>
                <a:lnTo>
                  <a:pt x="3026435" y="468085"/>
                </a:lnTo>
                <a:cubicBezTo>
                  <a:pt x="3042105" y="469033"/>
                  <a:pt x="3051256" y="471666"/>
                  <a:pt x="3059006" y="473639"/>
                </a:cubicBezTo>
                <a:lnTo>
                  <a:pt x="3067990" y="474231"/>
                </a:lnTo>
                <a:lnTo>
                  <a:pt x="3067990" y="5066330"/>
                </a:lnTo>
                <a:lnTo>
                  <a:pt x="3036249" y="5071710"/>
                </a:lnTo>
                <a:cubicBezTo>
                  <a:pt x="3028911" y="5072355"/>
                  <a:pt x="3024202" y="5071963"/>
                  <a:pt x="3018374" y="5071188"/>
                </a:cubicBezTo>
                <a:cubicBezTo>
                  <a:pt x="2981557" y="5076634"/>
                  <a:pt x="2975787" y="5078874"/>
                  <a:pt x="2928454" y="5083368"/>
                </a:cubicBezTo>
                <a:cubicBezTo>
                  <a:pt x="2902026" y="5096160"/>
                  <a:pt x="2894473" y="5096992"/>
                  <a:pt x="2874456" y="5102330"/>
                </a:cubicBezTo>
                <a:cubicBezTo>
                  <a:pt x="2849799" y="5110661"/>
                  <a:pt x="2856324" y="5116728"/>
                  <a:pt x="2826359" y="5120681"/>
                </a:cubicBezTo>
                <a:cubicBezTo>
                  <a:pt x="2811152" y="5125070"/>
                  <a:pt x="2799749" y="5135440"/>
                  <a:pt x="2790273" y="5139251"/>
                </a:cubicBezTo>
                <a:cubicBezTo>
                  <a:pt x="2780797" y="5143062"/>
                  <a:pt x="2776994" y="5141825"/>
                  <a:pt x="2761021" y="5144617"/>
                </a:cubicBezTo>
                <a:cubicBezTo>
                  <a:pt x="2750399" y="5143672"/>
                  <a:pt x="2716008" y="5143647"/>
                  <a:pt x="2709599" y="5145416"/>
                </a:cubicBezTo>
                <a:cubicBezTo>
                  <a:pt x="2691337" y="5155744"/>
                  <a:pt x="2674953" y="5144170"/>
                  <a:pt x="2643019" y="5144002"/>
                </a:cubicBezTo>
                <a:lnTo>
                  <a:pt x="2605306" y="5145401"/>
                </a:lnTo>
                <a:cubicBezTo>
                  <a:pt x="2598456" y="5139894"/>
                  <a:pt x="2544492" y="5137937"/>
                  <a:pt x="2540666" y="5130474"/>
                </a:cubicBezTo>
                <a:cubicBezTo>
                  <a:pt x="2520890" y="5122976"/>
                  <a:pt x="2520818" y="5104076"/>
                  <a:pt x="2490181" y="5096885"/>
                </a:cubicBezTo>
                <a:cubicBezTo>
                  <a:pt x="2473666" y="5089694"/>
                  <a:pt x="2482843" y="5107802"/>
                  <a:pt x="2441578" y="5087331"/>
                </a:cubicBezTo>
                <a:cubicBezTo>
                  <a:pt x="2404207" y="5055658"/>
                  <a:pt x="2246399" y="5032666"/>
                  <a:pt x="2239061" y="4977592"/>
                </a:cubicBezTo>
                <a:cubicBezTo>
                  <a:pt x="2172141" y="4959717"/>
                  <a:pt x="2228317" y="4960563"/>
                  <a:pt x="2138397" y="4945422"/>
                </a:cubicBezTo>
                <a:cubicBezTo>
                  <a:pt x="2058643" y="4932605"/>
                  <a:pt x="1820980" y="4910463"/>
                  <a:pt x="1766888" y="4891159"/>
                </a:cubicBezTo>
                <a:cubicBezTo>
                  <a:pt x="1693746" y="4881380"/>
                  <a:pt x="1731387" y="4880829"/>
                  <a:pt x="1699544" y="4886748"/>
                </a:cubicBezTo>
                <a:cubicBezTo>
                  <a:pt x="1645920" y="4895473"/>
                  <a:pt x="1642875" y="4877798"/>
                  <a:pt x="1607580" y="4879045"/>
                </a:cubicBezTo>
                <a:cubicBezTo>
                  <a:pt x="1555088" y="4865773"/>
                  <a:pt x="1453749" y="4859346"/>
                  <a:pt x="1384598" y="4845217"/>
                </a:cubicBezTo>
                <a:cubicBezTo>
                  <a:pt x="1326341" y="4835627"/>
                  <a:pt x="1315092" y="4821514"/>
                  <a:pt x="1258391" y="4816554"/>
                </a:cubicBezTo>
                <a:cubicBezTo>
                  <a:pt x="1226403" y="4808063"/>
                  <a:pt x="1218929" y="4802264"/>
                  <a:pt x="1192670" y="4794273"/>
                </a:cubicBezTo>
                <a:cubicBezTo>
                  <a:pt x="1172212" y="4781098"/>
                  <a:pt x="1134543" y="4780537"/>
                  <a:pt x="1100484" y="4773564"/>
                </a:cubicBezTo>
                <a:cubicBezTo>
                  <a:pt x="1083354" y="4772013"/>
                  <a:pt x="1065276" y="4777578"/>
                  <a:pt x="1028112" y="4767096"/>
                </a:cubicBezTo>
                <a:cubicBezTo>
                  <a:pt x="999846" y="4759146"/>
                  <a:pt x="967016" y="4743196"/>
                  <a:pt x="963745" y="4764863"/>
                </a:cubicBezTo>
                <a:cubicBezTo>
                  <a:pt x="935062" y="4736624"/>
                  <a:pt x="945601" y="4756035"/>
                  <a:pt x="908364" y="4755572"/>
                </a:cubicBezTo>
                <a:cubicBezTo>
                  <a:pt x="831301" y="4740343"/>
                  <a:pt x="772395" y="4745078"/>
                  <a:pt x="699185" y="4729739"/>
                </a:cubicBezTo>
                <a:cubicBezTo>
                  <a:pt x="680644" y="4710950"/>
                  <a:pt x="671269" y="4756745"/>
                  <a:pt x="624173" y="4712819"/>
                </a:cubicBezTo>
                <a:cubicBezTo>
                  <a:pt x="620673" y="4715011"/>
                  <a:pt x="605890" y="4702494"/>
                  <a:pt x="587551" y="4697060"/>
                </a:cubicBezTo>
                <a:cubicBezTo>
                  <a:pt x="569213" y="4691626"/>
                  <a:pt x="529126" y="4697683"/>
                  <a:pt x="514142" y="4680213"/>
                </a:cubicBezTo>
                <a:cubicBezTo>
                  <a:pt x="490554" y="4678007"/>
                  <a:pt x="455880" y="4670399"/>
                  <a:pt x="435429" y="4669695"/>
                </a:cubicBezTo>
                <a:cubicBezTo>
                  <a:pt x="414978" y="4668991"/>
                  <a:pt x="413693" y="4665510"/>
                  <a:pt x="398498" y="4661863"/>
                </a:cubicBezTo>
                <a:lnTo>
                  <a:pt x="391864" y="4657306"/>
                </a:lnTo>
                <a:lnTo>
                  <a:pt x="393991" y="4656812"/>
                </a:lnTo>
                <a:cubicBezTo>
                  <a:pt x="393161" y="4656323"/>
                  <a:pt x="391036" y="4655963"/>
                  <a:pt x="390744" y="4656537"/>
                </a:cubicBezTo>
                <a:lnTo>
                  <a:pt x="391864" y="4657306"/>
                </a:lnTo>
                <a:lnTo>
                  <a:pt x="389463" y="4657864"/>
                </a:lnTo>
                <a:cubicBezTo>
                  <a:pt x="384571" y="4657809"/>
                  <a:pt x="375254" y="4657079"/>
                  <a:pt x="358382" y="4654871"/>
                </a:cubicBezTo>
                <a:cubicBezTo>
                  <a:pt x="339824" y="4647350"/>
                  <a:pt x="313263" y="4650730"/>
                  <a:pt x="294208" y="4644982"/>
                </a:cubicBezTo>
                <a:cubicBezTo>
                  <a:pt x="275153" y="4639233"/>
                  <a:pt x="255232" y="4631558"/>
                  <a:pt x="240522" y="4627439"/>
                </a:cubicBezTo>
                <a:cubicBezTo>
                  <a:pt x="212762" y="4619907"/>
                  <a:pt x="228727" y="4611264"/>
                  <a:pt x="188294" y="4613207"/>
                </a:cubicBezTo>
                <a:cubicBezTo>
                  <a:pt x="165514" y="4608090"/>
                  <a:pt x="132086" y="4618695"/>
                  <a:pt x="107016" y="4612605"/>
                </a:cubicBezTo>
                <a:cubicBezTo>
                  <a:pt x="79461" y="4604732"/>
                  <a:pt x="82214" y="4605717"/>
                  <a:pt x="48463" y="4601378"/>
                </a:cubicBezTo>
                <a:lnTo>
                  <a:pt x="0" y="4601647"/>
                </a:lnTo>
                <a:close/>
              </a:path>
            </a:pathLst>
          </a:custGeom>
        </p:spPr>
      </p:pic>
    </p:spTree>
    <p:extLst>
      <p:ext uri="{BB962C8B-B14F-4D97-AF65-F5344CB8AC3E}">
        <p14:creationId xmlns:p14="http://schemas.microsoft.com/office/powerpoint/2010/main" val="3409547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A354A52-753A-BBB9-A6CF-118299589563}"/>
            </a:ext>
          </a:extLst>
        </p:cNvPr>
        <p:cNvGrpSpPr/>
        <p:nvPr/>
      </p:nvGrpSpPr>
      <p:grpSpPr>
        <a:xfrm>
          <a:off x="0" y="0"/>
          <a:ext cx="0" cy="0"/>
          <a:chOff x="0" y="0"/>
          <a:chExt cx="0" cy="0"/>
        </a:xfrm>
      </p:grpSpPr>
      <p:sp useBgFill="1">
        <p:nvSpPr>
          <p:cNvPr id="55" name="Rectangle 54">
            <a:extLst>
              <a:ext uri="{FF2B5EF4-FFF2-40B4-BE49-F238E27FC236}">
                <a16:creationId xmlns:a16="http://schemas.microsoft.com/office/drawing/2014/main" id="{6F828D28-8E09-41CC-8229-3070B5467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fik 5">
            <a:extLst>
              <a:ext uri="{FF2B5EF4-FFF2-40B4-BE49-F238E27FC236}">
                <a16:creationId xmlns:a16="http://schemas.microsoft.com/office/drawing/2014/main" id="{B266EFBD-A982-8307-85B7-8BCE8CF6DE9A}"/>
              </a:ext>
            </a:extLst>
          </p:cNvPr>
          <p:cNvPicPr>
            <a:picLocks noChangeAspect="1"/>
          </p:cNvPicPr>
          <p:nvPr/>
        </p:nvPicPr>
        <p:blipFill>
          <a:blip r:embed="rId2">
            <a:extLst>
              <a:ext uri="{28A0092B-C50C-407E-A947-70E740481C1C}">
                <a14:useLocalDpi xmlns:a14="http://schemas.microsoft.com/office/drawing/2010/main" val="0"/>
              </a:ext>
            </a:extLst>
          </a:blip>
          <a:srcRect l="1"/>
          <a:stretch>
            <a:fillRect/>
          </a:stretch>
        </p:blipFill>
        <p:spPr>
          <a:xfrm>
            <a:off x="20" y="-22"/>
            <a:ext cx="12191977" cy="6858022"/>
          </a:xfrm>
          <a:prstGeom prst="rect">
            <a:avLst/>
          </a:prstGeom>
        </p:spPr>
      </p:pic>
      <p:sp>
        <p:nvSpPr>
          <p:cNvPr id="57" name="Rectangle 56">
            <a:extLst>
              <a:ext uri="{FF2B5EF4-FFF2-40B4-BE49-F238E27FC236}">
                <a16:creationId xmlns:a16="http://schemas.microsoft.com/office/drawing/2014/main" id="{D5B012D8-7F27-4758-9AC6-C889B154BD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103377" y="1100316"/>
            <a:ext cx="6858003" cy="4657347"/>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EDC248D3-60FD-425E-420B-BFE394E0FB04}"/>
              </a:ext>
            </a:extLst>
          </p:cNvPr>
          <p:cNvSpPr>
            <a:spLocks noGrp="1"/>
          </p:cNvSpPr>
          <p:nvPr>
            <p:ph type="title"/>
          </p:nvPr>
        </p:nvSpPr>
        <p:spPr>
          <a:xfrm>
            <a:off x="643466" y="643467"/>
            <a:ext cx="6751248" cy="5518794"/>
          </a:xfrm>
        </p:spPr>
        <p:txBody>
          <a:bodyPr vert="horz" lIns="91440" tIns="45720" rIns="91440" bIns="45720" rtlCol="0" anchor="t">
            <a:noAutofit/>
          </a:bodyPr>
          <a:lstStyle/>
          <a:p>
            <a:r>
              <a:rPr lang="en-US" sz="11500" b="1" dirty="0">
                <a:solidFill>
                  <a:srgbClr val="FFFFFF"/>
                </a:solidFill>
              </a:rPr>
              <a:t>REACH</a:t>
            </a:r>
            <a:r>
              <a:rPr lang="en-US" sz="11500" dirty="0">
                <a:solidFill>
                  <a:srgbClr val="FFFFFF"/>
                </a:solidFill>
              </a:rPr>
              <a:t> </a:t>
            </a:r>
            <a:br>
              <a:rPr lang="en-US" sz="11500" dirty="0">
                <a:solidFill>
                  <a:srgbClr val="FFFFFF"/>
                </a:solidFill>
              </a:rPr>
            </a:br>
            <a:r>
              <a:rPr lang="en-US" sz="28700" dirty="0">
                <a:solidFill>
                  <a:srgbClr val="FFFFFF"/>
                </a:solidFill>
              </a:rPr>
              <a:t>US</a:t>
            </a:r>
            <a:br>
              <a:rPr lang="en-US" sz="11500" dirty="0">
                <a:solidFill>
                  <a:srgbClr val="FFFFFF"/>
                </a:solidFill>
              </a:rPr>
            </a:br>
            <a:endParaRPr lang="en-US" sz="11500" dirty="0">
              <a:solidFill>
                <a:srgbClr val="FFFFFF"/>
              </a:solidFill>
            </a:endParaRPr>
          </a:p>
        </p:txBody>
      </p:sp>
      <p:sp>
        <p:nvSpPr>
          <p:cNvPr id="59" name="Rectangle 58">
            <a:extLst>
              <a:ext uri="{FF2B5EF4-FFF2-40B4-BE49-F238E27FC236}">
                <a16:creationId xmlns:a16="http://schemas.microsoft.com/office/drawing/2014/main" id="{4063B759-00FC-46D1-9898-8E8625268F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40187" y="2206184"/>
            <a:ext cx="6858003" cy="2445624"/>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00591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Lariss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Larissa">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725</Words>
  <Application>Microsoft Office PowerPoint</Application>
  <PresentationFormat>Breitbild</PresentationFormat>
  <Paragraphs>145</Paragraphs>
  <Slides>20</Slides>
  <Notes>13</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20</vt:i4>
      </vt:variant>
    </vt:vector>
  </HeadingPairs>
  <TitlesOfParts>
    <vt:vector size="28" baseType="lpstr">
      <vt:lpstr>Algerian</vt:lpstr>
      <vt:lpstr>Aptos</vt:lpstr>
      <vt:lpstr>Aptos Display</vt:lpstr>
      <vt:lpstr>Arial</vt:lpstr>
      <vt:lpstr>Symbol</vt:lpstr>
      <vt:lpstr>Times-Roman</vt:lpstr>
      <vt:lpstr>Wingdings</vt:lpstr>
      <vt:lpstr>Larissa</vt:lpstr>
      <vt:lpstr>ANCESTORS RUIN</vt:lpstr>
      <vt:lpstr>INHALTSANGABE</vt:lpstr>
      <vt:lpstr>SYNOPSIS</vt:lpstr>
      <vt:lpstr>ZIELGRUPPE</vt:lpstr>
      <vt:lpstr>VISION</vt:lpstr>
      <vt:lpstr>KERNZIEL</vt:lpstr>
      <vt:lpstr>INSPIRATION</vt:lpstr>
      <vt:lpstr>NEUGIER</vt:lpstr>
      <vt:lpstr>VERANTWORTUNG</vt:lpstr>
      <vt:lpstr>STORY</vt:lpstr>
      <vt:lpstr>HINTERGESCHICHTE</vt:lpstr>
      <vt:lpstr>EXPEDITIONS-TEAM</vt:lpstr>
      <vt:lpstr>MECHANIKEN</vt:lpstr>
      <vt:lpstr>MECHANIKEN</vt:lpstr>
      <vt:lpstr>GAME LOOP</vt:lpstr>
      <vt:lpstr>VISUALLER INPUT</vt:lpstr>
      <vt:lpstr>STADT</vt:lpstr>
      <vt:lpstr>Peripherie</vt:lpstr>
      <vt:lpstr>GRAB</vt:lpstr>
      <vt:lpstr>REACH  US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Zuzanna Martyna Pawlowska / PBM3H24B</cp:lastModifiedBy>
  <cp:revision>129</cp:revision>
  <dcterms:created xsi:type="dcterms:W3CDTF">2025-12-09T13:48:19Z</dcterms:created>
  <dcterms:modified xsi:type="dcterms:W3CDTF">2026-01-20T13:15:17Z</dcterms:modified>
</cp:coreProperties>
</file>